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71" r:id="rId11"/>
    <p:sldId id="269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1"/>
    <p:restoredTop sz="94675"/>
  </p:normalViewPr>
  <p:slideViewPr>
    <p:cSldViewPr snapToGrid="0" snapToObjects="1">
      <p:cViewPr varScale="1">
        <p:scale>
          <a:sx n="68" d="100"/>
          <a:sy n="68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DE9D-2635-0A4E-B92A-08F17CEB9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2CA5A-7A37-B74E-A878-46025AA1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31960-50D5-F341-AA8A-886516F9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84AC0-2E29-AB43-A82A-80B9ED37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66579-1F83-8F40-97BA-ED7733F0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5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BA9B-E0E1-6346-BC87-1FE69BA2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EE877-110C-0F4E-BE8E-BF38CEB2F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370D-1248-BA4A-89E6-B9EDE540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A4076-3A07-D84A-9BC2-FAA1BC9C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B04B8-DF04-7B4B-8CBB-AFD7DA5F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AD4F0-F398-EC48-AC9C-F079D1161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90059-E2D6-404B-89D8-D46D0D632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63072-58CF-7548-BC7B-7D2BC995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EC32E-2738-3D47-81FE-54F64ACF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173FC-20DA-054C-AD99-C3B23CDB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8B21-43F9-E841-9358-341A3908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B4EE-10B1-F743-B7DE-BCD6D409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E4C4-BBC6-094F-9946-568C4782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E5C5-D3B0-5442-BE3C-81717098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1E21C-FEAC-0140-93B0-5CA793DE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A743-D266-DD45-BD85-4F1E5349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09BF6-BAE8-3C43-95A0-A99127362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6DBC-E5C6-F546-8596-2E052B58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27B97-374B-B945-8B04-4452801B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861C7-D268-7D4C-8B7E-A5544137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BF53-D78B-E44D-BE67-9618FE58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91BCC-F19E-A64F-89D6-51827CE37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6ED6B-81DC-8448-94B1-D0494242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D174F-F295-AA46-9CCB-23D082FE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300B0-A9B0-C342-B167-E10B1FFB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765E6-2BAD-C542-987A-00509926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5F78-BF52-9A44-9FB0-6D34D16F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A870-C38A-264D-B9CD-443F03172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2420F-9704-8A4D-9C5F-1A0D13C48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7ACC7-A295-CF40-A521-AC735E113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991E-D678-8B4D-B50A-DCCD2B046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4B6BF-E693-5B4F-970F-5E17E1BA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F38F1-03CC-FA43-8BBF-75E24888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4D9D6-F270-8145-930B-06C69D52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A207-0ACA-FA44-9D89-4C9E70EC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1DD36-06BB-6D4B-B99D-8A90EA66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70F1A-0535-EC43-A4A1-7501AE79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49E0F-37E6-AC48-87DD-7E28C46A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E3CCD-7711-BD4F-BCAD-737BB6F2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0347E-A123-4249-B5EB-2C5E93C6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0D07D-7C7B-7446-9524-44A8631A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A7F4-A8C3-DF45-B10E-9E19D45F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A275-7AA7-6B4C-B1E5-B40AECA6F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5217C-E1EA-164F-9FC9-71ADA435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5B992-6898-4644-A4A1-39F7AED2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F4E00-D974-524F-BB9D-E134927D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3076-0800-C544-A482-763266CA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82BF-2D64-D547-9D97-77E6565F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78972-2EBF-F74D-9941-D118C84CB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2CAAE-0ADF-C942-84CD-4AD526FF6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C8EA-5854-A94B-B5D2-4A36A18D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05BAA-F000-1B48-92AA-CD2EE8E0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29DC6-1A06-5B4B-BB1A-B5632BA0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8ACEA-1774-FE4C-ACBC-7CADA5E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DA0F-489A-0441-BE53-23B61E0FD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743FD-B2C1-5442-A4D3-5081FC2F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42D4-9D20-D04C-B9B5-B59B8068894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9868F-9C3C-0645-A8DB-64C0AEBA8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9BCC8-17B9-134F-9AFA-0C0A3F13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02AB-F6EC-3C49-A48F-61951EBA7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0F44-518D-4643-8D9E-EC4EF192D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848" y="509104"/>
            <a:ext cx="9144000" cy="12860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How to Write a Friendly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AD6EC-4B8F-9342-A511-7DB6CA75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188" y="2001257"/>
            <a:ext cx="5911320" cy="46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2415687"/>
            <a:ext cx="5744308" cy="1791921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Who will you write to?</a:t>
            </a:r>
            <a:br>
              <a:rPr lang="en-US" sz="8000" dirty="0">
                <a:latin typeface="Century Gothic" panose="020B0502020202020204" pitchFamily="34" charset="0"/>
              </a:rPr>
            </a:br>
            <a:endParaRPr lang="en-US" sz="8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B250E-4E02-7E46-9DC9-40CB7446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56" y="1461042"/>
            <a:ext cx="4922227" cy="3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7"/>
            <a:ext cx="10515600" cy="1791921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Oh no! What will I write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869" y="3429000"/>
            <a:ext cx="7016262" cy="2988286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Describe your life</a:t>
            </a:r>
          </a:p>
          <a:p>
            <a:r>
              <a:rPr lang="en-US" sz="4800" dirty="0">
                <a:latin typeface="Century Gothic" panose="020B0502020202020204" pitchFamily="34" charset="0"/>
              </a:rPr>
              <a:t>Family</a:t>
            </a:r>
          </a:p>
          <a:p>
            <a:r>
              <a:rPr lang="en-US" sz="4800" dirty="0">
                <a:latin typeface="Century Gothic" panose="020B0502020202020204" pitchFamily="34" charset="0"/>
              </a:rPr>
              <a:t>Hobbies</a:t>
            </a:r>
          </a:p>
          <a:p>
            <a:r>
              <a:rPr lang="en-US" sz="4800" dirty="0">
                <a:latin typeface="Century Gothic" panose="020B0502020202020204" pitchFamily="34" charset="0"/>
              </a:rPr>
              <a:t>Pets</a:t>
            </a:r>
          </a:p>
          <a:p>
            <a:r>
              <a:rPr lang="en-US" sz="4800" dirty="0">
                <a:latin typeface="Century Gothic" panose="020B0502020202020204" pitchFamily="34" charset="0"/>
              </a:rPr>
              <a:t>School</a:t>
            </a:r>
          </a:p>
          <a:p>
            <a:r>
              <a:rPr lang="en-US" sz="4800" dirty="0">
                <a:latin typeface="Century Gothic" panose="020B0502020202020204" pitchFamily="34" charset="0"/>
              </a:rPr>
              <a:t>Ask questions!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4EF6C99A-2A88-E04C-91DB-107FC53A14C4}"/>
              </a:ext>
            </a:extLst>
          </p:cNvPr>
          <p:cNvSpPr/>
          <p:nvPr/>
        </p:nvSpPr>
        <p:spPr>
          <a:xfrm>
            <a:off x="8464062" y="3429000"/>
            <a:ext cx="3399692" cy="2747963"/>
          </a:xfrm>
          <a:prstGeom prst="wedgeEllipseCallout">
            <a:avLst>
              <a:gd name="adj1" fmla="val -59454"/>
              <a:gd name="adj2" fmla="val 49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415687"/>
            <a:ext cx="4610100" cy="1791921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Let’s start writing!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0A2C1-DA19-BB4D-BA11-9D76899D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23" y="419100"/>
            <a:ext cx="46101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1" y="2415687"/>
            <a:ext cx="6532195" cy="1791921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You will need an envelope, stamp, and the address of your recipient!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FE621-6151-634F-A6BF-3F58B97F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87" y="1725629"/>
            <a:ext cx="4370265" cy="34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2415687"/>
            <a:ext cx="6307016" cy="1791921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Get excited for mail in your mailbox!</a:t>
            </a:r>
            <a:br>
              <a:rPr lang="en-US" sz="8000" dirty="0">
                <a:latin typeface="Century Gothic" panose="020B0502020202020204" pitchFamily="34" charset="0"/>
              </a:rPr>
            </a:br>
            <a:r>
              <a:rPr lang="en-US" sz="4900" dirty="0">
                <a:latin typeface="Century Gothic" panose="020B0502020202020204" pitchFamily="34" charset="0"/>
              </a:rPr>
              <a:t>(Be patient!)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B250E-4E02-7E46-9DC9-40CB74467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56" y="1461042"/>
            <a:ext cx="4922227" cy="3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3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Let’s learn how to </a:t>
            </a:r>
            <a:br>
              <a:rPr lang="en-US" sz="8000" dirty="0">
                <a:latin typeface="Century Gothic" panose="020B0502020202020204" pitchFamily="34" charset="0"/>
              </a:rPr>
            </a:br>
            <a:r>
              <a:rPr lang="en-US" sz="8000" dirty="0">
                <a:latin typeface="Century Gothic" panose="020B0502020202020204" pitchFamily="34" charset="0"/>
              </a:rPr>
              <a:t>write a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133908"/>
            <a:ext cx="7016262" cy="29882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A letter has 5 parts!</a:t>
            </a:r>
          </a:p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-Heading</a:t>
            </a:r>
          </a:p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-Greeting</a:t>
            </a:r>
          </a:p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-Body</a:t>
            </a:r>
          </a:p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-Closing </a:t>
            </a:r>
          </a:p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-Signature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EAE70-14FE-7949-BDB4-23D24154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7238">
            <a:off x="7589455" y="2168114"/>
            <a:ext cx="3472245" cy="4514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671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1185741"/>
            <a:ext cx="6641123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Write with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3007"/>
            <a:ext cx="5257800" cy="42350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This is just practice!</a:t>
            </a:r>
          </a:p>
          <a:p>
            <a:pPr marL="0" indent="0">
              <a:buNone/>
            </a:pPr>
            <a:endParaRPr lang="en-US" sz="4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Century Gothic" panose="020B0502020202020204" pitchFamily="34" charset="0"/>
            </a:endParaRPr>
          </a:p>
          <a:p>
            <a:r>
              <a:rPr lang="en-US" sz="4800" dirty="0">
                <a:latin typeface="Century Gothic" panose="020B0502020202020204" pitchFamily="34" charset="0"/>
              </a:rPr>
              <a:t>Start in the top right hand corner.</a:t>
            </a:r>
          </a:p>
          <a:p>
            <a:endParaRPr lang="en-US" sz="4800" dirty="0">
              <a:latin typeface="Century Gothic" panose="020B0502020202020204" pitchFamily="34" charset="0"/>
            </a:endParaRPr>
          </a:p>
          <a:p>
            <a:r>
              <a:rPr lang="en-US" sz="4800" dirty="0">
                <a:latin typeface="Century Gothic" panose="020B0502020202020204" pitchFamily="34" charset="0"/>
              </a:rPr>
              <a:t>Write the date: Monday, date, year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9A43F-BE2D-7A41-8CE0-392B414A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708" y="489995"/>
            <a:ext cx="4481259" cy="58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1185741"/>
            <a:ext cx="6641123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Next, add your greeting. </a:t>
            </a:r>
            <a:br>
              <a:rPr lang="en-US" sz="5400" dirty="0">
                <a:latin typeface="Century Gothic" panose="020B0502020202020204" pitchFamily="34" charset="0"/>
              </a:rPr>
            </a:br>
            <a:r>
              <a:rPr lang="en-US" sz="5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283007"/>
            <a:ext cx="5854700" cy="4235023"/>
          </a:xfrm>
        </p:spPr>
        <p:txBody>
          <a:bodyPr>
            <a:normAutofit fontScale="92500"/>
          </a:bodyPr>
          <a:lstStyle/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4000" dirty="0">
                <a:latin typeface="Century Gothic" panose="020B0502020202020204" pitchFamily="34" charset="0"/>
              </a:rPr>
              <a:t>Greeting is saying hello to the person to whom you are writing.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Usually use “dear” but you can use other phrases too!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5829-0EA7-4E41-BF2A-86C02DAA5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58" y="319089"/>
            <a:ext cx="46863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1185741"/>
            <a:ext cx="6641123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Now, the body of the letter!</a:t>
            </a:r>
            <a:br>
              <a:rPr lang="en-US" sz="5400" dirty="0">
                <a:latin typeface="Century Gothic" panose="020B0502020202020204" pitchFamily="34" charset="0"/>
              </a:rPr>
            </a:br>
            <a:r>
              <a:rPr lang="en-US" sz="5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283007"/>
            <a:ext cx="5854700" cy="4235023"/>
          </a:xfrm>
        </p:spPr>
        <p:txBody>
          <a:bodyPr>
            <a:normAutofit/>
          </a:bodyPr>
          <a:lstStyle/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4000" dirty="0">
                <a:latin typeface="Century Gothic" panose="020B0502020202020204" pitchFamily="34" charset="0"/>
              </a:rPr>
              <a:t>The body is the content of the letter.  This is where you tell stories or information, or ask questions.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The longest part.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18470-BA28-194A-82CE-342F1EC7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61" y="371230"/>
            <a:ext cx="47625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0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599587"/>
            <a:ext cx="6641123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Then, we close the letter.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283007"/>
            <a:ext cx="6641122" cy="443529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Write on the right side, not left to show a different section. 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The closing is short. 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Describes your feeling as you send it.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Oftentimes we use “sincerely,” “with love,” or “your friend.”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5A34A-7BED-0544-8CF7-CC0B03E78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46" y="339970"/>
            <a:ext cx="47371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6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1185741"/>
            <a:ext cx="6641123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Century Gothic" panose="020B0502020202020204" pitchFamily="34" charset="0"/>
              </a:rPr>
              <a:t>Finally, sign your name!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283007"/>
            <a:ext cx="5854700" cy="4235023"/>
          </a:xfrm>
        </p:spPr>
        <p:txBody>
          <a:bodyPr>
            <a:normAutofit/>
          </a:bodyPr>
          <a:lstStyle/>
          <a:p>
            <a:endParaRPr lang="en-US" sz="4000" dirty="0">
              <a:latin typeface="Century Gothic" panose="020B0502020202020204" pitchFamily="34" charset="0"/>
            </a:endParaRPr>
          </a:p>
          <a:p>
            <a:r>
              <a:rPr lang="en-US" sz="4000" dirty="0">
                <a:latin typeface="Century Gothic" panose="020B0502020202020204" pitchFamily="34" charset="0"/>
              </a:rPr>
              <a:t>Tell who is writing the letter!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You can use your signature, or just print your name.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B6FC6-C155-D24F-B66A-5592A947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23" y="419100"/>
            <a:ext cx="46101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944202"/>
            <a:ext cx="6641123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0" dirty="0">
                <a:latin typeface="Century Gothic" panose="020B0502020202020204" pitchFamily="34" charset="0"/>
              </a:rPr>
              <a:t>You’re done!</a:t>
            </a:r>
            <a:br>
              <a:rPr lang="en-US" sz="8000" dirty="0">
                <a:latin typeface="Century Gothic" panose="020B0502020202020204" pitchFamily="34" charset="0"/>
              </a:rPr>
            </a:br>
            <a:r>
              <a:rPr lang="en-US" sz="8000" dirty="0">
                <a:latin typeface="Century Gothic" panose="020B0502020202020204" pitchFamily="34" charset="0"/>
              </a:rPr>
              <a:t>It is ready to send!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B6FC6-C155-D24F-B66A-5592A947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23" y="419100"/>
            <a:ext cx="46101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0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F905-15AB-3D4B-A343-6B414539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7"/>
            <a:ext cx="10515600" cy="1791921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entury Gothic" panose="020B0502020202020204" pitchFamily="34" charset="0"/>
              </a:rPr>
              <a:t>What materials do I need for my letter?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0D58-60AE-B145-ABB5-19BAF626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4670"/>
            <a:ext cx="7016262" cy="298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Paper, stationery, notecard?</a:t>
            </a:r>
          </a:p>
          <a:p>
            <a:pPr mar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Pens, pencil, type?</a:t>
            </a:r>
          </a:p>
          <a:p>
            <a:pPr marL="0" indent="0">
              <a:buNone/>
            </a:pP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4EF6C99A-2A88-E04C-91DB-107FC53A14C4}"/>
              </a:ext>
            </a:extLst>
          </p:cNvPr>
          <p:cNvSpPr/>
          <p:nvPr/>
        </p:nvSpPr>
        <p:spPr>
          <a:xfrm>
            <a:off x="8464062" y="3429000"/>
            <a:ext cx="3399692" cy="2747963"/>
          </a:xfrm>
          <a:prstGeom prst="wedgeEllipseCallout">
            <a:avLst>
              <a:gd name="adj1" fmla="val -59454"/>
              <a:gd name="adj2" fmla="val 49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268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How to Write a Friendly Letter</vt:lpstr>
      <vt:lpstr>Let’s learn how to  write a letter</vt:lpstr>
      <vt:lpstr>Write with me!</vt:lpstr>
      <vt:lpstr>Next, add your greeting.   </vt:lpstr>
      <vt:lpstr>Now, the body of the letter!  </vt:lpstr>
      <vt:lpstr>Then, we close the letter.</vt:lpstr>
      <vt:lpstr>Finally, sign your name!</vt:lpstr>
      <vt:lpstr>You’re done! It is ready to send!</vt:lpstr>
      <vt:lpstr>What materials do I need for my letter?</vt:lpstr>
      <vt:lpstr>Who will you write to? </vt:lpstr>
      <vt:lpstr>Oh no! What will I write about?</vt:lpstr>
      <vt:lpstr>Let’s start writing!</vt:lpstr>
      <vt:lpstr>You will need an envelope, stamp, and the address of your recipient!</vt:lpstr>
      <vt:lpstr>Get excited for mail in your mailbox! (Be patient!)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Class! Let’s Write to  Pen Pal!</dc:title>
  <dc:creator>Microsoft Office User</dc:creator>
  <cp:lastModifiedBy>Leola School District</cp:lastModifiedBy>
  <cp:revision>13</cp:revision>
  <dcterms:created xsi:type="dcterms:W3CDTF">2020-06-27T12:58:12Z</dcterms:created>
  <dcterms:modified xsi:type="dcterms:W3CDTF">2021-02-04T16:09:51Z</dcterms:modified>
</cp:coreProperties>
</file>