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4" r:id="rId1"/>
  </p:sldMasterIdLst>
  <p:notesMasterIdLst>
    <p:notesMasterId r:id="rId77"/>
  </p:notesMasterIdLst>
  <p:sldIdLst>
    <p:sldId id="257" r:id="rId2"/>
    <p:sldId id="258" r:id="rId3"/>
    <p:sldId id="445" r:id="rId4"/>
    <p:sldId id="446" r:id="rId5"/>
    <p:sldId id="267" r:id="rId6"/>
    <p:sldId id="268" r:id="rId7"/>
    <p:sldId id="269" r:id="rId8"/>
    <p:sldId id="270" r:id="rId9"/>
    <p:sldId id="271" r:id="rId10"/>
    <p:sldId id="272" r:id="rId11"/>
    <p:sldId id="273" r:id="rId12"/>
    <p:sldId id="274" r:id="rId13"/>
    <p:sldId id="392" r:id="rId14"/>
    <p:sldId id="384" r:id="rId15"/>
    <p:sldId id="290" r:id="rId16"/>
    <p:sldId id="434" r:id="rId17"/>
    <p:sldId id="289" r:id="rId18"/>
    <p:sldId id="291" r:id="rId19"/>
    <p:sldId id="389" r:id="rId20"/>
    <p:sldId id="385" r:id="rId21"/>
    <p:sldId id="467" r:id="rId22"/>
    <p:sldId id="456" r:id="rId23"/>
    <p:sldId id="457" r:id="rId24"/>
    <p:sldId id="468" r:id="rId25"/>
    <p:sldId id="386" r:id="rId26"/>
    <p:sldId id="293" r:id="rId27"/>
    <p:sldId id="390" r:id="rId28"/>
    <p:sldId id="469" r:id="rId29"/>
    <p:sldId id="464" r:id="rId30"/>
    <p:sldId id="391" r:id="rId31"/>
    <p:sldId id="466" r:id="rId32"/>
    <p:sldId id="352" r:id="rId33"/>
    <p:sldId id="450" r:id="rId34"/>
    <p:sldId id="354" r:id="rId35"/>
    <p:sldId id="455" r:id="rId36"/>
    <p:sldId id="353" r:id="rId37"/>
    <p:sldId id="465" r:id="rId38"/>
    <p:sldId id="420" r:id="rId39"/>
    <p:sldId id="398" r:id="rId40"/>
    <p:sldId id="399" r:id="rId41"/>
    <p:sldId id="421" r:id="rId42"/>
    <p:sldId id="449" r:id="rId43"/>
    <p:sldId id="448" r:id="rId44"/>
    <p:sldId id="357" r:id="rId45"/>
    <p:sldId id="404" r:id="rId46"/>
    <p:sldId id="422" r:id="rId47"/>
    <p:sldId id="423" r:id="rId48"/>
    <p:sldId id="424" r:id="rId49"/>
    <p:sldId id="425" r:id="rId50"/>
    <p:sldId id="452" r:id="rId51"/>
    <p:sldId id="453" r:id="rId52"/>
    <p:sldId id="454" r:id="rId53"/>
    <p:sldId id="407" r:id="rId54"/>
    <p:sldId id="358" r:id="rId55"/>
    <p:sldId id="305" r:id="rId56"/>
    <p:sldId id="306" r:id="rId57"/>
    <p:sldId id="411" r:id="rId58"/>
    <p:sldId id="460" r:id="rId59"/>
    <p:sldId id="435" r:id="rId60"/>
    <p:sldId id="436" r:id="rId61"/>
    <p:sldId id="426" r:id="rId62"/>
    <p:sldId id="461" r:id="rId63"/>
    <p:sldId id="437" r:id="rId64"/>
    <p:sldId id="438" r:id="rId65"/>
    <p:sldId id="427" r:id="rId66"/>
    <p:sldId id="459" r:id="rId67"/>
    <p:sldId id="458" r:id="rId68"/>
    <p:sldId id="462" r:id="rId69"/>
    <p:sldId id="439" r:id="rId70"/>
    <p:sldId id="440" r:id="rId71"/>
    <p:sldId id="428" r:id="rId72"/>
    <p:sldId id="463" r:id="rId73"/>
    <p:sldId id="410" r:id="rId74"/>
    <p:sldId id="311" r:id="rId75"/>
    <p:sldId id="444" r:id="rId7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05"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05"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5"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5"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5" charset="-128"/>
        <a:cs typeface="+mn-cs"/>
      </a:defRPr>
    </a:lvl5pPr>
    <a:lvl6pPr marL="2286000" algn="l" defTabSz="914400" rtl="0" eaLnBrk="1" latinLnBrk="0" hangingPunct="1">
      <a:defRPr kern="1200">
        <a:solidFill>
          <a:schemeClr val="tx1"/>
        </a:solidFill>
        <a:latin typeface="Arial" charset="0"/>
        <a:ea typeface="ＭＳ Ｐゴシック" pitchFamily="-105" charset="-128"/>
        <a:cs typeface="+mn-cs"/>
      </a:defRPr>
    </a:lvl6pPr>
    <a:lvl7pPr marL="2743200" algn="l" defTabSz="914400" rtl="0" eaLnBrk="1" latinLnBrk="0" hangingPunct="1">
      <a:defRPr kern="1200">
        <a:solidFill>
          <a:schemeClr val="tx1"/>
        </a:solidFill>
        <a:latin typeface="Arial" charset="0"/>
        <a:ea typeface="ＭＳ Ｐゴシック" pitchFamily="-105" charset="-128"/>
        <a:cs typeface="+mn-cs"/>
      </a:defRPr>
    </a:lvl7pPr>
    <a:lvl8pPr marL="3200400" algn="l" defTabSz="914400" rtl="0" eaLnBrk="1" latinLnBrk="0" hangingPunct="1">
      <a:defRPr kern="1200">
        <a:solidFill>
          <a:schemeClr val="tx1"/>
        </a:solidFill>
        <a:latin typeface="Arial" charset="0"/>
        <a:ea typeface="ＭＳ Ｐゴシック" pitchFamily="-105" charset="-128"/>
        <a:cs typeface="+mn-cs"/>
      </a:defRPr>
    </a:lvl8pPr>
    <a:lvl9pPr marL="3657600" algn="l" defTabSz="914400" rtl="0" eaLnBrk="1" latinLnBrk="0" hangingPunct="1">
      <a:defRPr kern="1200">
        <a:solidFill>
          <a:schemeClr val="tx1"/>
        </a:solidFill>
        <a:latin typeface="Arial" charset="0"/>
        <a:ea typeface="ＭＳ Ｐゴシック" pitchFamily="-105"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125" d="100"/>
        <a:sy n="125" d="100"/>
      </p:scale>
      <p:origin x="0" y="576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05" charset="0"/>
              </a:defRPr>
            </a:lvl1pPr>
          </a:lstStyle>
          <a:p>
            <a:fld id="{CA3624EB-C367-4662-A492-324C2A3758C3}" type="datetime1">
              <a:rPr lang="en-US"/>
              <a:pPr/>
              <a:t>2/16/2018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05" charset="0"/>
              </a:defRPr>
            </a:lvl1pPr>
          </a:lstStyle>
          <a:p>
            <a:fld id="{5ACFAA27-8F75-4A41-9690-0F7756F05AEA}" type="slidenum">
              <a:rPr lang="en-US"/>
              <a:pPr/>
              <a:t>‹#›</a:t>
            </a:fld>
            <a:endParaRPr lang="en-US"/>
          </a:p>
        </p:txBody>
      </p:sp>
    </p:spTree>
    <p:extLst>
      <p:ext uri="{BB962C8B-B14F-4D97-AF65-F5344CB8AC3E}">
        <p14:creationId xmlns:p14="http://schemas.microsoft.com/office/powerpoint/2010/main" val="131079891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ＭＳ Ｐゴシック" pitchFamily="-105"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5"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ln>
            <a:miter lim="800000"/>
            <a:headEnd/>
            <a:tailEnd/>
          </a:ln>
        </p:spPr>
        <p:txBody>
          <a:bodyPr/>
          <a:lstStyle/>
          <a:p>
            <a:fld id="{9B971B61-9D4F-4094-BBFA-2055BAB64477}" type="slidenum">
              <a:rPr lang="en-US">
                <a:latin typeface="Arial" charset="0"/>
                <a:ea typeface="ヒラギノ角ゴ Pro W3" pitchFamily="-105" charset="-128"/>
              </a:rPr>
              <a:pPr/>
              <a:t>2</a:t>
            </a:fld>
            <a:endParaRPr lang="en-US">
              <a:latin typeface="Arial" charset="0"/>
              <a:ea typeface="ヒラギノ角ゴ Pro W3" pitchFamily="-105" charset="-128"/>
            </a:endParaRPr>
          </a:p>
        </p:txBody>
      </p:sp>
      <p:sp>
        <p:nvSpPr>
          <p:cNvPr id="225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extLst>
      <p:ext uri="{BB962C8B-B14F-4D97-AF65-F5344CB8AC3E}">
        <p14:creationId xmlns:p14="http://schemas.microsoft.com/office/powerpoint/2010/main" val="16659172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ln>
            <a:miter lim="800000"/>
            <a:headEnd/>
            <a:tailEnd/>
          </a:ln>
        </p:spPr>
        <p:txBody>
          <a:bodyPr/>
          <a:lstStyle/>
          <a:p>
            <a:fld id="{DE62FD3F-4F8D-4E36-B9F2-69CFFA72066C}" type="slidenum">
              <a:rPr lang="en-US">
                <a:latin typeface="Arial" charset="0"/>
                <a:ea typeface="ヒラギノ角ゴ Pro W3" pitchFamily="-105" charset="-128"/>
              </a:rPr>
              <a:pPr/>
              <a:t>11</a:t>
            </a:fld>
            <a:endParaRPr lang="en-US">
              <a:latin typeface="Arial" charset="0"/>
              <a:ea typeface="ヒラギノ角ゴ Pro W3" pitchFamily="-105" charset="-128"/>
            </a:endParaRPr>
          </a:p>
        </p:txBody>
      </p:sp>
      <p:sp>
        <p:nvSpPr>
          <p:cNvPr id="51203"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5120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extLst>
      <p:ext uri="{BB962C8B-B14F-4D97-AF65-F5344CB8AC3E}">
        <p14:creationId xmlns:p14="http://schemas.microsoft.com/office/powerpoint/2010/main" val="31774240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bwMode="auto">
          <a:noFill/>
          <a:ln>
            <a:miter lim="800000"/>
            <a:headEnd/>
            <a:tailEnd/>
          </a:ln>
        </p:spPr>
        <p:txBody>
          <a:bodyPr/>
          <a:lstStyle/>
          <a:p>
            <a:fld id="{5A17F688-E00F-49C2-B53F-557C20B460A8}" type="slidenum">
              <a:rPr lang="en-US">
                <a:latin typeface="Arial" charset="0"/>
                <a:ea typeface="ヒラギノ角ゴ Pro W3" pitchFamily="-105" charset="-128"/>
              </a:rPr>
              <a:pPr/>
              <a:t>12</a:t>
            </a:fld>
            <a:endParaRPr lang="en-US">
              <a:latin typeface="Arial" charset="0"/>
              <a:ea typeface="ヒラギノ角ゴ Pro W3" pitchFamily="-105" charset="-128"/>
            </a:endParaRPr>
          </a:p>
        </p:txBody>
      </p:sp>
      <p:sp>
        <p:nvSpPr>
          <p:cNvPr id="53251"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5325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extLst>
      <p:ext uri="{BB962C8B-B14F-4D97-AF65-F5344CB8AC3E}">
        <p14:creationId xmlns:p14="http://schemas.microsoft.com/office/powerpoint/2010/main" val="11920181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bwMode="auto">
          <a:noFill/>
          <a:ln>
            <a:miter lim="800000"/>
            <a:headEnd/>
            <a:tailEnd/>
          </a:ln>
        </p:spPr>
        <p:txBody>
          <a:bodyPr/>
          <a:lstStyle/>
          <a:p>
            <a:fld id="{15AD7307-F1D3-44D7-823A-5365CFCD978B}" type="slidenum">
              <a:rPr lang="en-US">
                <a:latin typeface="Arial" charset="0"/>
                <a:ea typeface="ヒラギノ角ゴ Pro W3" pitchFamily="-105" charset="-128"/>
              </a:rPr>
              <a:pPr/>
              <a:t>14</a:t>
            </a:fld>
            <a:endParaRPr lang="en-US">
              <a:latin typeface="Arial" charset="0"/>
              <a:ea typeface="ヒラギノ角ゴ Pro W3" pitchFamily="-105" charset="-128"/>
            </a:endParaRPr>
          </a:p>
        </p:txBody>
      </p:sp>
      <p:sp>
        <p:nvSpPr>
          <p:cNvPr id="1136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366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extLst>
      <p:ext uri="{BB962C8B-B14F-4D97-AF65-F5344CB8AC3E}">
        <p14:creationId xmlns:p14="http://schemas.microsoft.com/office/powerpoint/2010/main" val="25327419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bwMode="auto">
          <a:noFill/>
          <a:ln>
            <a:miter lim="800000"/>
            <a:headEnd/>
            <a:tailEnd/>
          </a:ln>
        </p:spPr>
        <p:txBody>
          <a:bodyPr/>
          <a:lstStyle/>
          <a:p>
            <a:fld id="{E42A21EE-3FC6-490A-873D-C106DF047E27}" type="slidenum">
              <a:rPr lang="en-US">
                <a:latin typeface="Arial" charset="0"/>
                <a:ea typeface="ヒラギノ角ゴ Pro W3" pitchFamily="-105" charset="-128"/>
              </a:rPr>
              <a:pPr/>
              <a:t>15</a:t>
            </a:fld>
            <a:endParaRPr lang="en-US">
              <a:latin typeface="Arial" charset="0"/>
              <a:ea typeface="ヒラギノ角ゴ Pro W3" pitchFamily="-105" charset="-128"/>
            </a:endParaRPr>
          </a:p>
        </p:txBody>
      </p:sp>
      <p:sp>
        <p:nvSpPr>
          <p:cNvPr id="1177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776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extLst>
      <p:ext uri="{BB962C8B-B14F-4D97-AF65-F5344CB8AC3E}">
        <p14:creationId xmlns:p14="http://schemas.microsoft.com/office/powerpoint/2010/main" val="26913369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bwMode="auto">
          <a:noFill/>
          <a:ln>
            <a:miter lim="800000"/>
            <a:headEnd/>
            <a:tailEnd/>
          </a:ln>
        </p:spPr>
        <p:txBody>
          <a:bodyPr/>
          <a:lstStyle/>
          <a:p>
            <a:fld id="{522C9AD6-F6D3-45AE-8175-A4BBDB54DE9B}" type="slidenum">
              <a:rPr lang="en-US">
                <a:latin typeface="Arial" charset="0"/>
                <a:ea typeface="ヒラギノ角ゴ Pro W3" pitchFamily="-105" charset="-128"/>
              </a:rPr>
              <a:pPr/>
              <a:t>17</a:t>
            </a:fld>
            <a:endParaRPr lang="en-US">
              <a:latin typeface="Arial" charset="0"/>
              <a:ea typeface="ヒラギノ角ゴ Pro W3" pitchFamily="-105" charset="-128"/>
            </a:endParaRPr>
          </a:p>
        </p:txBody>
      </p:sp>
      <p:sp>
        <p:nvSpPr>
          <p:cNvPr id="1157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57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extLst>
      <p:ext uri="{BB962C8B-B14F-4D97-AF65-F5344CB8AC3E}">
        <p14:creationId xmlns:p14="http://schemas.microsoft.com/office/powerpoint/2010/main" val="36751938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bwMode="auto">
          <a:noFill/>
          <a:ln>
            <a:miter lim="800000"/>
            <a:headEnd/>
            <a:tailEnd/>
          </a:ln>
        </p:spPr>
        <p:txBody>
          <a:bodyPr/>
          <a:lstStyle/>
          <a:p>
            <a:fld id="{7BB76592-93A6-4041-B2BF-7F7B649D2C74}" type="slidenum">
              <a:rPr lang="en-US">
                <a:latin typeface="Arial" charset="0"/>
                <a:ea typeface="ヒラギノ角ゴ Pro W3" pitchFamily="-105" charset="-128"/>
              </a:rPr>
              <a:pPr/>
              <a:t>18</a:t>
            </a:fld>
            <a:endParaRPr lang="en-US">
              <a:latin typeface="Arial" charset="0"/>
              <a:ea typeface="ヒラギノ角ゴ Pro W3" pitchFamily="-105" charset="-128"/>
            </a:endParaRPr>
          </a:p>
        </p:txBody>
      </p:sp>
      <p:sp>
        <p:nvSpPr>
          <p:cNvPr id="1198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981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extLst>
      <p:ext uri="{BB962C8B-B14F-4D97-AF65-F5344CB8AC3E}">
        <p14:creationId xmlns:p14="http://schemas.microsoft.com/office/powerpoint/2010/main" val="25862816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bwMode="auto">
          <a:noFill/>
          <a:ln>
            <a:miter lim="800000"/>
            <a:headEnd/>
            <a:tailEnd/>
          </a:ln>
        </p:spPr>
        <p:txBody>
          <a:bodyPr/>
          <a:lstStyle/>
          <a:p>
            <a:fld id="{ABF4DBFD-8320-4666-8FFE-45B50377D4F7}" type="slidenum">
              <a:rPr lang="en-US">
                <a:latin typeface="Arial" charset="0"/>
                <a:ea typeface="ヒラギノ角ゴ Pro W3" pitchFamily="-105" charset="-128"/>
              </a:rPr>
              <a:pPr/>
              <a:t>19</a:t>
            </a:fld>
            <a:endParaRPr lang="en-US">
              <a:latin typeface="Arial" charset="0"/>
              <a:ea typeface="ヒラギノ角ゴ Pro W3" pitchFamily="-105" charset="-128"/>
            </a:endParaRPr>
          </a:p>
        </p:txBody>
      </p:sp>
      <p:sp>
        <p:nvSpPr>
          <p:cNvPr id="1218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18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extLst>
      <p:ext uri="{BB962C8B-B14F-4D97-AF65-F5344CB8AC3E}">
        <p14:creationId xmlns:p14="http://schemas.microsoft.com/office/powerpoint/2010/main" val="5671276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bwMode="auto">
          <a:noFill/>
          <a:ln>
            <a:miter lim="800000"/>
            <a:headEnd/>
            <a:tailEnd/>
          </a:ln>
        </p:spPr>
        <p:txBody>
          <a:bodyPr/>
          <a:lstStyle/>
          <a:p>
            <a:fld id="{D31350BA-A3BE-4E7F-A9AF-2B807583B89A}" type="slidenum">
              <a:rPr lang="en-US">
                <a:latin typeface="Arial" charset="0"/>
                <a:ea typeface="ヒラギノ角ゴ Pro W3" pitchFamily="-105" charset="-128"/>
              </a:rPr>
              <a:pPr/>
              <a:t>26</a:t>
            </a:fld>
            <a:endParaRPr lang="en-US">
              <a:latin typeface="Arial" charset="0"/>
              <a:ea typeface="ヒラギノ角ゴ Pro W3" pitchFamily="-105" charset="-128"/>
            </a:endParaRPr>
          </a:p>
        </p:txBody>
      </p:sp>
      <p:sp>
        <p:nvSpPr>
          <p:cNvPr id="12800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2800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extLst>
      <p:ext uri="{BB962C8B-B14F-4D97-AF65-F5344CB8AC3E}">
        <p14:creationId xmlns:p14="http://schemas.microsoft.com/office/powerpoint/2010/main" val="37101033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bwMode="auto">
          <a:noFill/>
          <a:ln>
            <a:miter lim="800000"/>
            <a:headEnd/>
            <a:tailEnd/>
          </a:ln>
        </p:spPr>
        <p:txBody>
          <a:bodyPr/>
          <a:lstStyle/>
          <a:p>
            <a:fld id="{9BC97DA7-DFE2-4B4D-B3F2-054B54678005}" type="slidenum">
              <a:rPr lang="en-US">
                <a:latin typeface="Arial" charset="0"/>
                <a:ea typeface="ヒラギノ角ゴ Pro W3" pitchFamily="-105" charset="-128"/>
              </a:rPr>
              <a:pPr/>
              <a:t>30</a:t>
            </a:fld>
            <a:endParaRPr lang="en-US">
              <a:latin typeface="Arial" charset="0"/>
              <a:ea typeface="ヒラギノ角ゴ Pro W3" pitchFamily="-105" charset="-128"/>
            </a:endParaRPr>
          </a:p>
        </p:txBody>
      </p:sp>
      <p:sp>
        <p:nvSpPr>
          <p:cNvPr id="1310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10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extLst>
      <p:ext uri="{BB962C8B-B14F-4D97-AF65-F5344CB8AC3E}">
        <p14:creationId xmlns:p14="http://schemas.microsoft.com/office/powerpoint/2010/main" val="25922667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bwMode="auto">
          <a:noFill/>
          <a:ln>
            <a:miter lim="800000"/>
            <a:headEnd/>
            <a:tailEnd/>
          </a:ln>
        </p:spPr>
        <p:txBody>
          <a:bodyPr/>
          <a:lstStyle/>
          <a:p>
            <a:fld id="{499EDC23-AE60-42FC-9B84-7701E96E39A3}" type="slidenum">
              <a:rPr lang="en-US">
                <a:latin typeface="Arial" charset="0"/>
                <a:ea typeface="ヒラギノ角ゴ Pro W3" pitchFamily="-105" charset="-128"/>
              </a:rPr>
              <a:pPr/>
              <a:t>32</a:t>
            </a:fld>
            <a:endParaRPr lang="en-US">
              <a:latin typeface="Arial" charset="0"/>
              <a:ea typeface="ヒラギノ角ゴ Pro W3" pitchFamily="-105" charset="-128"/>
            </a:endParaRPr>
          </a:p>
        </p:txBody>
      </p:sp>
      <p:sp>
        <p:nvSpPr>
          <p:cNvPr id="1341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41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extLst>
      <p:ext uri="{BB962C8B-B14F-4D97-AF65-F5344CB8AC3E}">
        <p14:creationId xmlns:p14="http://schemas.microsoft.com/office/powerpoint/2010/main" val="3074758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bwMode="auto">
          <a:noFill/>
          <a:ln>
            <a:miter lim="800000"/>
            <a:headEnd/>
            <a:tailEnd/>
          </a:ln>
        </p:spPr>
        <p:txBody>
          <a:bodyPr/>
          <a:lstStyle/>
          <a:p>
            <a:fld id="{99073F5D-FC5B-4869-95C9-618C27D0ADDD}" type="slidenum">
              <a:rPr lang="en-US">
                <a:latin typeface="Arial" charset="0"/>
                <a:ea typeface="ヒラギノ角ゴ Pro W3" pitchFamily="-105" charset="-128"/>
              </a:rPr>
              <a:pPr/>
              <a:t>3</a:t>
            </a:fld>
            <a:endParaRPr lang="en-US">
              <a:latin typeface="Arial" charset="0"/>
              <a:ea typeface="ヒラギノ角ゴ Pro W3" pitchFamily="-105" charset="-128"/>
            </a:endParaRPr>
          </a:p>
        </p:txBody>
      </p:sp>
      <p:sp>
        <p:nvSpPr>
          <p:cNvPr id="26627"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2662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extLst>
      <p:ext uri="{BB962C8B-B14F-4D97-AF65-F5344CB8AC3E}">
        <p14:creationId xmlns:p14="http://schemas.microsoft.com/office/powerpoint/2010/main" val="23288833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bwMode="auto">
          <a:noFill/>
          <a:ln>
            <a:miter lim="800000"/>
            <a:headEnd/>
            <a:tailEnd/>
          </a:ln>
        </p:spPr>
        <p:txBody>
          <a:bodyPr/>
          <a:lstStyle/>
          <a:p>
            <a:fld id="{AB39ACB3-2378-46D6-A83A-528CC4D21627}" type="slidenum">
              <a:rPr lang="en-US">
                <a:latin typeface="Arial" charset="0"/>
                <a:ea typeface="ヒラギノ角ゴ Pro W3" pitchFamily="-105" charset="-128"/>
              </a:rPr>
              <a:pPr/>
              <a:t>34</a:t>
            </a:fld>
            <a:endParaRPr lang="en-US">
              <a:latin typeface="Arial" charset="0"/>
              <a:ea typeface="ヒラギノ角ゴ Pro W3" pitchFamily="-105" charset="-128"/>
            </a:endParaRPr>
          </a:p>
        </p:txBody>
      </p:sp>
      <p:sp>
        <p:nvSpPr>
          <p:cNvPr id="1372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72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extLst>
      <p:ext uri="{BB962C8B-B14F-4D97-AF65-F5344CB8AC3E}">
        <p14:creationId xmlns:p14="http://schemas.microsoft.com/office/powerpoint/2010/main" val="26661645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bwMode="auto">
          <a:noFill/>
          <a:ln>
            <a:miter lim="800000"/>
            <a:headEnd/>
            <a:tailEnd/>
          </a:ln>
        </p:spPr>
        <p:txBody>
          <a:bodyPr/>
          <a:lstStyle/>
          <a:p>
            <a:fld id="{AB39ACB3-2378-46D6-A83A-528CC4D21627}" type="slidenum">
              <a:rPr lang="en-US">
                <a:latin typeface="Arial" charset="0"/>
                <a:ea typeface="ヒラギノ角ゴ Pro W3" pitchFamily="-105" charset="-128"/>
              </a:rPr>
              <a:pPr/>
              <a:t>37</a:t>
            </a:fld>
            <a:endParaRPr lang="en-US">
              <a:latin typeface="Arial" charset="0"/>
              <a:ea typeface="ヒラギノ角ゴ Pro W3" pitchFamily="-105" charset="-128"/>
            </a:endParaRPr>
          </a:p>
        </p:txBody>
      </p:sp>
      <p:sp>
        <p:nvSpPr>
          <p:cNvPr id="13721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722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extLst>
      <p:ext uri="{BB962C8B-B14F-4D97-AF65-F5344CB8AC3E}">
        <p14:creationId xmlns:p14="http://schemas.microsoft.com/office/powerpoint/2010/main" val="23586052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bwMode="auto">
          <a:noFill/>
          <a:ln>
            <a:miter lim="800000"/>
            <a:headEnd/>
            <a:tailEnd/>
          </a:ln>
        </p:spPr>
        <p:txBody>
          <a:bodyPr/>
          <a:lstStyle/>
          <a:p>
            <a:fld id="{D19CBB52-77E5-4BD4-BDEE-9B38699C35CF}" type="slidenum">
              <a:rPr lang="en-US">
                <a:latin typeface="Arial" charset="0"/>
                <a:ea typeface="ヒラギノ角ゴ Pro W3" pitchFamily="-105" charset="-128"/>
              </a:rPr>
              <a:pPr/>
              <a:t>40</a:t>
            </a:fld>
            <a:endParaRPr lang="en-US">
              <a:latin typeface="Arial" charset="0"/>
              <a:ea typeface="ヒラギノ角ゴ Pro W3" pitchFamily="-105" charset="-128"/>
            </a:endParaRPr>
          </a:p>
        </p:txBody>
      </p:sp>
      <p:sp>
        <p:nvSpPr>
          <p:cNvPr id="14233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234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extLst>
      <p:ext uri="{BB962C8B-B14F-4D97-AF65-F5344CB8AC3E}">
        <p14:creationId xmlns:p14="http://schemas.microsoft.com/office/powerpoint/2010/main" val="22153096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bwMode="auto">
          <a:noFill/>
          <a:ln>
            <a:miter lim="800000"/>
            <a:headEnd/>
            <a:tailEnd/>
          </a:ln>
        </p:spPr>
        <p:txBody>
          <a:bodyPr/>
          <a:lstStyle/>
          <a:p>
            <a:fld id="{499EDC23-AE60-42FC-9B84-7701E96E39A3}" type="slidenum">
              <a:rPr lang="en-US">
                <a:latin typeface="Arial" charset="0"/>
                <a:ea typeface="ヒラギノ角ゴ Pro W3" pitchFamily="-105" charset="-128"/>
              </a:rPr>
              <a:pPr/>
              <a:t>43</a:t>
            </a:fld>
            <a:endParaRPr lang="en-US">
              <a:latin typeface="Arial" charset="0"/>
              <a:ea typeface="ヒラギノ角ゴ Pro W3" pitchFamily="-105" charset="-128"/>
            </a:endParaRPr>
          </a:p>
        </p:txBody>
      </p:sp>
      <p:sp>
        <p:nvSpPr>
          <p:cNvPr id="13414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414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extLst>
      <p:ext uri="{BB962C8B-B14F-4D97-AF65-F5344CB8AC3E}">
        <p14:creationId xmlns:p14="http://schemas.microsoft.com/office/powerpoint/2010/main" val="7196569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bwMode="auto">
          <a:noFill/>
          <a:ln>
            <a:miter lim="800000"/>
            <a:headEnd/>
            <a:tailEnd/>
          </a:ln>
        </p:spPr>
        <p:txBody>
          <a:bodyPr/>
          <a:lstStyle/>
          <a:p>
            <a:fld id="{5C831538-8C67-4C25-9BF9-2C2EB0071796}" type="slidenum">
              <a:rPr lang="en-US">
                <a:latin typeface="Arial" charset="0"/>
                <a:ea typeface="ヒラギノ角ゴ Pro W3" pitchFamily="-105" charset="-128"/>
              </a:rPr>
              <a:pPr/>
              <a:t>45</a:t>
            </a:fld>
            <a:endParaRPr lang="en-US">
              <a:latin typeface="Arial" charset="0"/>
              <a:ea typeface="ヒラギノ角ゴ Pro W3" pitchFamily="-105" charset="-128"/>
            </a:endParaRPr>
          </a:p>
        </p:txBody>
      </p:sp>
      <p:sp>
        <p:nvSpPr>
          <p:cNvPr id="1474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74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extLst>
      <p:ext uri="{BB962C8B-B14F-4D97-AF65-F5344CB8AC3E}">
        <p14:creationId xmlns:p14="http://schemas.microsoft.com/office/powerpoint/2010/main" val="21017844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bwMode="auto">
          <a:noFill/>
          <a:ln>
            <a:miter lim="800000"/>
            <a:headEnd/>
            <a:tailEnd/>
          </a:ln>
        </p:spPr>
        <p:txBody>
          <a:bodyPr/>
          <a:lstStyle/>
          <a:p>
            <a:fld id="{5C831538-8C67-4C25-9BF9-2C2EB0071796}" type="slidenum">
              <a:rPr lang="en-US">
                <a:latin typeface="Arial" charset="0"/>
                <a:ea typeface="ヒラギノ角ゴ Pro W3" pitchFamily="-105" charset="-128"/>
              </a:rPr>
              <a:pPr/>
              <a:t>48</a:t>
            </a:fld>
            <a:endParaRPr lang="en-US">
              <a:latin typeface="Arial" charset="0"/>
              <a:ea typeface="ヒラギノ角ゴ Pro W3" pitchFamily="-105" charset="-128"/>
            </a:endParaRPr>
          </a:p>
        </p:txBody>
      </p:sp>
      <p:sp>
        <p:nvSpPr>
          <p:cNvPr id="1474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74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extLst>
      <p:ext uri="{BB962C8B-B14F-4D97-AF65-F5344CB8AC3E}">
        <p14:creationId xmlns:p14="http://schemas.microsoft.com/office/powerpoint/2010/main" val="186077963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bwMode="auto">
          <a:noFill/>
          <a:ln>
            <a:miter lim="800000"/>
            <a:headEnd/>
            <a:tailEnd/>
          </a:ln>
        </p:spPr>
        <p:txBody>
          <a:bodyPr/>
          <a:lstStyle/>
          <a:p>
            <a:fld id="{5C831538-8C67-4C25-9BF9-2C2EB0071796}" type="slidenum">
              <a:rPr lang="en-US">
                <a:latin typeface="Arial" charset="0"/>
                <a:ea typeface="ヒラギノ角ゴ Pro W3" pitchFamily="-105" charset="-128"/>
              </a:rPr>
              <a:pPr/>
              <a:t>51</a:t>
            </a:fld>
            <a:endParaRPr lang="en-US">
              <a:latin typeface="Arial" charset="0"/>
              <a:ea typeface="ヒラギノ角ゴ Pro W3" pitchFamily="-105" charset="-128"/>
            </a:endParaRPr>
          </a:p>
        </p:txBody>
      </p:sp>
      <p:sp>
        <p:nvSpPr>
          <p:cNvPr id="14745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4746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extLst>
      <p:ext uri="{BB962C8B-B14F-4D97-AF65-F5344CB8AC3E}">
        <p14:creationId xmlns:p14="http://schemas.microsoft.com/office/powerpoint/2010/main" val="1612940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bwMode="auto">
          <a:noFill/>
          <a:ln>
            <a:miter lim="800000"/>
            <a:headEnd/>
            <a:tailEnd/>
          </a:ln>
        </p:spPr>
        <p:txBody>
          <a:bodyPr/>
          <a:lstStyle/>
          <a:p>
            <a:fld id="{EEC7EA5F-26B9-4E81-B43A-338FD4111D37}" type="slidenum">
              <a:rPr lang="en-US">
                <a:latin typeface="Arial" charset="0"/>
                <a:ea typeface="ヒラギノ角ゴ Pro W3" pitchFamily="-105" charset="-128"/>
              </a:rPr>
              <a:pPr/>
              <a:t>54</a:t>
            </a:fld>
            <a:endParaRPr lang="en-US">
              <a:latin typeface="Arial" charset="0"/>
              <a:ea typeface="ヒラギノ角ゴ Pro W3" pitchFamily="-105" charset="-128"/>
            </a:endParaRPr>
          </a:p>
        </p:txBody>
      </p:sp>
      <p:sp>
        <p:nvSpPr>
          <p:cNvPr id="1525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25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extLst>
      <p:ext uri="{BB962C8B-B14F-4D97-AF65-F5344CB8AC3E}">
        <p14:creationId xmlns:p14="http://schemas.microsoft.com/office/powerpoint/2010/main" val="14210107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bwMode="auto">
          <a:noFill/>
          <a:ln>
            <a:miter lim="800000"/>
            <a:headEnd/>
            <a:tailEnd/>
          </a:ln>
        </p:spPr>
        <p:txBody>
          <a:bodyPr/>
          <a:lstStyle/>
          <a:p>
            <a:fld id="{CB77CD5B-CCA3-44DA-9B8F-83369390D259}" type="slidenum">
              <a:rPr lang="en-US">
                <a:latin typeface="Arial" charset="0"/>
                <a:ea typeface="ヒラギノ角ゴ Pro W3" pitchFamily="-105" charset="-128"/>
              </a:rPr>
              <a:pPr/>
              <a:t>55</a:t>
            </a:fld>
            <a:endParaRPr lang="en-US">
              <a:latin typeface="Arial" charset="0"/>
              <a:ea typeface="ヒラギノ角ゴ Pro W3" pitchFamily="-105" charset="-128"/>
            </a:endParaRPr>
          </a:p>
        </p:txBody>
      </p:sp>
      <p:sp>
        <p:nvSpPr>
          <p:cNvPr id="154627"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15462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extLst>
      <p:ext uri="{BB962C8B-B14F-4D97-AF65-F5344CB8AC3E}">
        <p14:creationId xmlns:p14="http://schemas.microsoft.com/office/powerpoint/2010/main" val="36320147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bwMode="auto">
          <a:noFill/>
          <a:ln>
            <a:miter lim="800000"/>
            <a:headEnd/>
            <a:tailEnd/>
          </a:ln>
        </p:spPr>
        <p:txBody>
          <a:bodyPr/>
          <a:lstStyle/>
          <a:p>
            <a:fld id="{22B895F9-848E-4918-ADB9-8A6241F04F1C}" type="slidenum">
              <a:rPr lang="en-US">
                <a:latin typeface="Arial" charset="0"/>
                <a:ea typeface="ヒラギノ角ゴ Pro W3" pitchFamily="-105" charset="-128"/>
              </a:rPr>
              <a:pPr/>
              <a:t>56</a:t>
            </a:fld>
            <a:endParaRPr lang="en-US">
              <a:latin typeface="Arial" charset="0"/>
              <a:ea typeface="ヒラギノ角ゴ Pro W3" pitchFamily="-105" charset="-128"/>
            </a:endParaRPr>
          </a:p>
        </p:txBody>
      </p:sp>
      <p:sp>
        <p:nvSpPr>
          <p:cNvPr id="15667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667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extLst>
      <p:ext uri="{BB962C8B-B14F-4D97-AF65-F5344CB8AC3E}">
        <p14:creationId xmlns:p14="http://schemas.microsoft.com/office/powerpoint/2010/main" val="23304452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bwMode="auto">
          <a:noFill/>
          <a:ln>
            <a:miter lim="800000"/>
            <a:headEnd/>
            <a:tailEnd/>
          </a:ln>
        </p:spPr>
        <p:txBody>
          <a:bodyPr/>
          <a:lstStyle/>
          <a:p>
            <a:fld id="{7BCE0EFC-89BA-447E-906F-450C21B901CE}" type="slidenum">
              <a:rPr lang="en-US">
                <a:latin typeface="Arial" charset="0"/>
                <a:ea typeface="ヒラギノ角ゴ Pro W3" pitchFamily="-105" charset="-128"/>
              </a:rPr>
              <a:pPr/>
              <a:t>4</a:t>
            </a:fld>
            <a:endParaRPr lang="en-US">
              <a:latin typeface="Arial" charset="0"/>
              <a:ea typeface="ヒラギノ角ゴ Pro W3" pitchFamily="-105" charset="-128"/>
            </a:endParaRPr>
          </a:p>
        </p:txBody>
      </p:sp>
      <p:sp>
        <p:nvSpPr>
          <p:cNvPr id="32771"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3277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extLst>
      <p:ext uri="{BB962C8B-B14F-4D97-AF65-F5344CB8AC3E}">
        <p14:creationId xmlns:p14="http://schemas.microsoft.com/office/powerpoint/2010/main" val="134243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bwMode="auto">
          <a:noFill/>
          <a:ln>
            <a:miter lim="800000"/>
            <a:headEnd/>
            <a:tailEnd/>
          </a:ln>
        </p:spPr>
        <p:txBody>
          <a:bodyPr/>
          <a:lstStyle/>
          <a:p>
            <a:fld id="{39C65BDC-967C-4B2C-B88A-46843CDD8CEF}" type="slidenum">
              <a:rPr lang="en-US">
                <a:latin typeface="Arial" charset="0"/>
                <a:ea typeface="ヒラギノ角ゴ Pro W3" pitchFamily="-105" charset="-128"/>
              </a:rPr>
              <a:pPr/>
              <a:t>57</a:t>
            </a:fld>
            <a:endParaRPr lang="en-US">
              <a:latin typeface="Arial" charset="0"/>
              <a:ea typeface="ヒラギノ角ゴ Pro W3" pitchFamily="-105" charset="-128"/>
            </a:endParaRPr>
          </a:p>
        </p:txBody>
      </p:sp>
      <p:sp>
        <p:nvSpPr>
          <p:cNvPr id="15872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872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extLst>
      <p:ext uri="{BB962C8B-B14F-4D97-AF65-F5344CB8AC3E}">
        <p14:creationId xmlns:p14="http://schemas.microsoft.com/office/powerpoint/2010/main" val="136987410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bwMode="auto">
          <a:noFill/>
          <a:ln>
            <a:miter lim="800000"/>
            <a:headEnd/>
            <a:tailEnd/>
          </a:ln>
        </p:spPr>
        <p:txBody>
          <a:bodyPr/>
          <a:lstStyle/>
          <a:p>
            <a:fld id="{EEC7EA5F-26B9-4E81-B43A-338FD4111D37}" type="slidenum">
              <a:rPr lang="en-US">
                <a:latin typeface="Arial" charset="0"/>
                <a:ea typeface="ヒラギノ角ゴ Pro W3" pitchFamily="-105" charset="-128"/>
              </a:rPr>
              <a:pPr/>
              <a:t>67</a:t>
            </a:fld>
            <a:endParaRPr lang="en-US">
              <a:latin typeface="Arial" charset="0"/>
              <a:ea typeface="ヒラギノ角ゴ Pro W3" pitchFamily="-105" charset="-128"/>
            </a:endParaRPr>
          </a:p>
        </p:txBody>
      </p:sp>
      <p:sp>
        <p:nvSpPr>
          <p:cNvPr id="15257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2580"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extLst>
      <p:ext uri="{BB962C8B-B14F-4D97-AF65-F5344CB8AC3E}">
        <p14:creationId xmlns:p14="http://schemas.microsoft.com/office/powerpoint/2010/main" val="216597739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bwMode="auto">
          <a:noFill/>
          <a:ln>
            <a:miter lim="800000"/>
            <a:headEnd/>
            <a:tailEnd/>
          </a:ln>
        </p:spPr>
        <p:txBody>
          <a:bodyPr/>
          <a:lstStyle/>
          <a:p>
            <a:fld id="{483DDE26-B62D-4DAC-836B-06AFF0878464}" type="slidenum">
              <a:rPr lang="en-US">
                <a:latin typeface="Arial" charset="0"/>
                <a:ea typeface="ヒラギノ角ゴ Pro W3" pitchFamily="-105" charset="-128"/>
              </a:rPr>
              <a:pPr/>
              <a:t>73</a:t>
            </a:fld>
            <a:endParaRPr lang="en-US">
              <a:latin typeface="Arial" charset="0"/>
              <a:ea typeface="ヒラギノ角ゴ Pro W3" pitchFamily="-105" charset="-128"/>
            </a:endParaRPr>
          </a:p>
        </p:txBody>
      </p:sp>
      <p:sp>
        <p:nvSpPr>
          <p:cNvPr id="174083"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17408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extLst>
      <p:ext uri="{BB962C8B-B14F-4D97-AF65-F5344CB8AC3E}">
        <p14:creationId xmlns:p14="http://schemas.microsoft.com/office/powerpoint/2010/main" val="42922255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bwMode="auto">
          <a:noFill/>
          <a:ln>
            <a:miter lim="800000"/>
            <a:headEnd/>
            <a:tailEnd/>
          </a:ln>
        </p:spPr>
        <p:txBody>
          <a:bodyPr/>
          <a:lstStyle/>
          <a:p>
            <a:fld id="{9A0BB4C6-789A-4A72-80A1-3D44D22AEEBE}" type="slidenum">
              <a:rPr lang="en-US">
                <a:latin typeface="Arial" charset="0"/>
                <a:ea typeface="ヒラギノ角ゴ Pro W3" pitchFamily="-105" charset="-128"/>
              </a:rPr>
              <a:pPr/>
              <a:t>74</a:t>
            </a:fld>
            <a:endParaRPr lang="en-US">
              <a:latin typeface="Arial" charset="0"/>
              <a:ea typeface="ヒラギノ角ゴ Pro W3" pitchFamily="-105" charset="-128"/>
            </a:endParaRPr>
          </a:p>
        </p:txBody>
      </p:sp>
      <p:sp>
        <p:nvSpPr>
          <p:cNvPr id="1761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61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extLst>
      <p:ext uri="{BB962C8B-B14F-4D97-AF65-F5344CB8AC3E}">
        <p14:creationId xmlns:p14="http://schemas.microsoft.com/office/powerpoint/2010/main" val="21767241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noFill/>
          <a:ln>
            <a:miter lim="800000"/>
            <a:headEnd/>
            <a:tailEnd/>
          </a:ln>
        </p:spPr>
        <p:txBody>
          <a:bodyPr/>
          <a:lstStyle/>
          <a:p>
            <a:fld id="{ED56CB79-5773-4CDE-8C7C-FC93ADFB5471}" type="slidenum">
              <a:rPr lang="en-US">
                <a:latin typeface="Arial" charset="0"/>
                <a:ea typeface="ヒラギノ角ゴ Pro W3" pitchFamily="-105" charset="-128"/>
              </a:rPr>
              <a:pPr/>
              <a:t>5</a:t>
            </a:fld>
            <a:endParaRPr lang="en-US">
              <a:latin typeface="Arial" charset="0"/>
              <a:ea typeface="ヒラギノ角ゴ Pro W3" pitchFamily="-105" charset="-128"/>
            </a:endParaRPr>
          </a:p>
        </p:txBody>
      </p:sp>
      <p:sp>
        <p:nvSpPr>
          <p:cNvPr id="38915"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38916"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extLst>
      <p:ext uri="{BB962C8B-B14F-4D97-AF65-F5344CB8AC3E}">
        <p14:creationId xmlns:p14="http://schemas.microsoft.com/office/powerpoint/2010/main" val="4161520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noFill/>
          <a:ln>
            <a:miter lim="800000"/>
            <a:headEnd/>
            <a:tailEnd/>
          </a:ln>
        </p:spPr>
        <p:txBody>
          <a:bodyPr/>
          <a:lstStyle/>
          <a:p>
            <a:fld id="{F136B4AC-77AE-4227-B34C-6C0575675808}" type="slidenum">
              <a:rPr lang="en-US">
                <a:latin typeface="Arial" charset="0"/>
                <a:ea typeface="ヒラギノ角ゴ Pro W3" pitchFamily="-105" charset="-128"/>
              </a:rPr>
              <a:pPr/>
              <a:t>6</a:t>
            </a:fld>
            <a:endParaRPr lang="en-US">
              <a:latin typeface="Arial" charset="0"/>
              <a:ea typeface="ヒラギノ角ゴ Pro W3" pitchFamily="-105" charset="-128"/>
            </a:endParaRPr>
          </a:p>
        </p:txBody>
      </p:sp>
      <p:sp>
        <p:nvSpPr>
          <p:cNvPr id="40963"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40964"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extLst>
      <p:ext uri="{BB962C8B-B14F-4D97-AF65-F5344CB8AC3E}">
        <p14:creationId xmlns:p14="http://schemas.microsoft.com/office/powerpoint/2010/main" val="31129593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noFill/>
          <a:ln>
            <a:miter lim="800000"/>
            <a:headEnd/>
            <a:tailEnd/>
          </a:ln>
        </p:spPr>
        <p:txBody>
          <a:bodyPr/>
          <a:lstStyle/>
          <a:p>
            <a:fld id="{D376D51D-DCD3-4E72-94FD-5A8A5C6EE86D}" type="slidenum">
              <a:rPr lang="en-US">
                <a:latin typeface="Arial" charset="0"/>
                <a:ea typeface="ヒラギノ角ゴ Pro W3" pitchFamily="-105" charset="-128"/>
              </a:rPr>
              <a:pPr/>
              <a:t>7</a:t>
            </a:fld>
            <a:endParaRPr lang="en-US">
              <a:latin typeface="Arial" charset="0"/>
              <a:ea typeface="ヒラギノ角ゴ Pro W3" pitchFamily="-105" charset="-128"/>
            </a:endParaRPr>
          </a:p>
        </p:txBody>
      </p:sp>
      <p:sp>
        <p:nvSpPr>
          <p:cNvPr id="43011"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43012"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extLst>
      <p:ext uri="{BB962C8B-B14F-4D97-AF65-F5344CB8AC3E}">
        <p14:creationId xmlns:p14="http://schemas.microsoft.com/office/powerpoint/2010/main" val="24791387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bwMode="auto">
          <a:noFill/>
          <a:ln>
            <a:miter lim="800000"/>
            <a:headEnd/>
            <a:tailEnd/>
          </a:ln>
        </p:spPr>
        <p:txBody>
          <a:bodyPr/>
          <a:lstStyle/>
          <a:p>
            <a:fld id="{A9F3F1A0-687E-4BEE-8234-D0154482E401}" type="slidenum">
              <a:rPr lang="en-US">
                <a:latin typeface="Arial" charset="0"/>
                <a:ea typeface="ヒラギノ角ゴ Pro W3" pitchFamily="-105" charset="-128"/>
              </a:rPr>
              <a:pPr/>
              <a:t>8</a:t>
            </a:fld>
            <a:endParaRPr lang="en-US">
              <a:latin typeface="Arial" charset="0"/>
              <a:ea typeface="ヒラギノ角ゴ Pro W3" pitchFamily="-105" charset="-128"/>
            </a:endParaRPr>
          </a:p>
        </p:txBody>
      </p:sp>
      <p:sp>
        <p:nvSpPr>
          <p:cNvPr id="45059"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45060"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extLst>
      <p:ext uri="{BB962C8B-B14F-4D97-AF65-F5344CB8AC3E}">
        <p14:creationId xmlns:p14="http://schemas.microsoft.com/office/powerpoint/2010/main" val="31584883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bwMode="auto">
          <a:noFill/>
          <a:ln>
            <a:miter lim="800000"/>
            <a:headEnd/>
            <a:tailEnd/>
          </a:ln>
        </p:spPr>
        <p:txBody>
          <a:bodyPr/>
          <a:lstStyle/>
          <a:p>
            <a:fld id="{8FE24DFB-9987-4C12-BF16-CC6721379CE1}" type="slidenum">
              <a:rPr lang="en-US">
                <a:latin typeface="Arial" charset="0"/>
                <a:ea typeface="ヒラギノ角ゴ Pro W3" pitchFamily="-105" charset="-128"/>
              </a:rPr>
              <a:pPr/>
              <a:t>9</a:t>
            </a:fld>
            <a:endParaRPr lang="en-US">
              <a:latin typeface="Arial" charset="0"/>
              <a:ea typeface="ヒラギノ角ゴ Pro W3" pitchFamily="-105" charset="-128"/>
            </a:endParaRPr>
          </a:p>
        </p:txBody>
      </p:sp>
      <p:sp>
        <p:nvSpPr>
          <p:cNvPr id="47107"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47108"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extLst>
      <p:ext uri="{BB962C8B-B14F-4D97-AF65-F5344CB8AC3E}">
        <p14:creationId xmlns:p14="http://schemas.microsoft.com/office/powerpoint/2010/main" val="19946385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noFill/>
          <a:ln>
            <a:miter lim="800000"/>
            <a:headEnd/>
            <a:tailEnd/>
          </a:ln>
        </p:spPr>
        <p:txBody>
          <a:bodyPr/>
          <a:lstStyle/>
          <a:p>
            <a:fld id="{D061A72A-A8B9-4760-BC2B-8405426FE7D7}" type="slidenum">
              <a:rPr lang="en-US">
                <a:latin typeface="Arial" charset="0"/>
                <a:ea typeface="ヒラギノ角ゴ Pro W3" pitchFamily="-105" charset="-128"/>
              </a:rPr>
              <a:pPr/>
              <a:t>10</a:t>
            </a:fld>
            <a:endParaRPr lang="en-US">
              <a:latin typeface="Arial" charset="0"/>
              <a:ea typeface="ヒラギノ角ゴ Pro W3" pitchFamily="-105" charset="-128"/>
            </a:endParaRPr>
          </a:p>
        </p:txBody>
      </p:sp>
      <p:sp>
        <p:nvSpPr>
          <p:cNvPr id="49155" name="Rectangle 2"/>
          <p:cNvSpPr>
            <a:spLocks noGrp="1" noRot="1" noChangeAspect="1" noChangeArrowheads="1"/>
          </p:cNvSpPr>
          <p:nvPr>
            <p:ph type="sldImg"/>
          </p:nvPr>
        </p:nvSpPr>
        <p:spPr bwMode="auto">
          <a:solidFill>
            <a:srgbClr val="FFFFFF"/>
          </a:solidFill>
          <a:ln>
            <a:solidFill>
              <a:srgbClr val="000000"/>
            </a:solidFill>
            <a:miter lim="800000"/>
            <a:headEnd/>
            <a:tailEnd/>
          </a:ln>
        </p:spPr>
      </p:sp>
      <p:sp>
        <p:nvSpPr>
          <p:cNvPr id="49156" name="Rectangle 3"/>
          <p:cNvSpPr>
            <a:spLocks noGrp="1" noChangeArrowheads="1"/>
          </p:cNvSpPr>
          <p:nvPr>
            <p:ph type="body" idx="1"/>
          </p:nvPr>
        </p:nvSpPr>
        <p:spPr bwMode="auto">
          <a:solidFill>
            <a:srgbClr val="FFFFFF"/>
          </a:solidFill>
          <a:ln>
            <a:solidFill>
              <a:srgbClr val="000000"/>
            </a:solidFill>
            <a:miter lim="800000"/>
            <a:headEnd/>
            <a:tailEnd/>
          </a:ln>
        </p:spPr>
        <p:txBody>
          <a:bodyPr wrap="square" numCol="1" anchor="t" anchorCtr="0" compatLnSpc="1">
            <a:prstTxWarp prst="textNoShape">
              <a:avLst/>
            </a:prstTxWarp>
          </a:bodyPr>
          <a:lstStyle/>
          <a:p>
            <a:pPr eaLnBrk="1" hangingPunct="1">
              <a:spcBef>
                <a:spcPct val="0"/>
              </a:spcBef>
            </a:pPr>
            <a:endParaRPr lang="en-US" smtClean="0">
              <a:latin typeface="Arial" charset="0"/>
              <a:ea typeface="ヒラギノ角ゴ Pro W3" pitchFamily="-105" charset="-128"/>
            </a:endParaRPr>
          </a:p>
        </p:txBody>
      </p:sp>
    </p:spTree>
    <p:extLst>
      <p:ext uri="{BB962C8B-B14F-4D97-AF65-F5344CB8AC3E}">
        <p14:creationId xmlns:p14="http://schemas.microsoft.com/office/powerpoint/2010/main" val="3402435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Same Side Corner Rectangle 3"/>
          <p:cNvSpPr/>
          <p:nvPr/>
        </p:nvSpPr>
        <p:spPr>
          <a:xfrm rot="16200000">
            <a:off x="1066800" y="1603375"/>
            <a:ext cx="3475038" cy="3475038"/>
          </a:xfrm>
          <a:prstGeom prst="round2SameRect">
            <a:avLst>
              <a:gd name="adj1" fmla="val 3122"/>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nvGrpSpPr>
          <p:cNvPr id="5" name="Group 25"/>
          <p:cNvGrpSpPr>
            <a:grpSpLocks noChangeAspect="1"/>
          </p:cNvGrpSpPr>
          <p:nvPr/>
        </p:nvGrpSpPr>
        <p:grpSpPr bwMode="auto">
          <a:xfrm>
            <a:off x="2071688" y="2503488"/>
            <a:ext cx="1466850" cy="1676400"/>
            <a:chOff x="1230573" y="1890215"/>
            <a:chExt cx="1444388" cy="1650696"/>
          </a:xfrm>
        </p:grpSpPr>
        <p:sp>
          <p:nvSpPr>
            <p:cNvPr id="6" name="Oval 5"/>
            <p:cNvSpPr/>
            <p:nvPr/>
          </p:nvSpPr>
          <p:spPr>
            <a:xfrm>
              <a:off x="1230573" y="1890215"/>
              <a:ext cx="1444388" cy="937895"/>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Oval 6"/>
            <p:cNvSpPr/>
            <p:nvPr/>
          </p:nvSpPr>
          <p:spPr>
            <a:xfrm>
              <a:off x="1935571" y="2845305"/>
              <a:ext cx="603392" cy="403295"/>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Oval 7"/>
            <p:cNvSpPr/>
            <p:nvPr/>
          </p:nvSpPr>
          <p:spPr>
            <a:xfrm>
              <a:off x="1901181" y="3275174"/>
              <a:ext cx="392361" cy="265737"/>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Oval 8"/>
            <p:cNvSpPr/>
            <p:nvPr/>
          </p:nvSpPr>
          <p:spPr>
            <a:xfrm>
              <a:off x="1633876" y="2395115"/>
              <a:ext cx="620586" cy="401732"/>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10" name="Round Same Side Corner Rectangle 9"/>
          <p:cNvSpPr/>
          <p:nvPr/>
        </p:nvSpPr>
        <p:spPr>
          <a:xfrm rot="5400000" flipH="1">
            <a:off x="4572000" y="1603375"/>
            <a:ext cx="3475038" cy="3475038"/>
          </a:xfrm>
          <a:prstGeom prst="round2SameRect">
            <a:avLst>
              <a:gd name="adj1" fmla="val 3122"/>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ctrTitle"/>
          </p:nvPr>
        </p:nvSpPr>
        <p:spPr>
          <a:xfrm>
            <a:off x="4651248" y="1680881"/>
            <a:ext cx="3273552" cy="1640541"/>
          </a:xfrm>
        </p:spPr>
        <p:txBody>
          <a:bodyPr tIns="0" bIns="0" rtlCol="0">
            <a:noAutofit/>
          </a:bodyPr>
          <a:lstStyle>
            <a:lvl1pPr algn="ctr" defTabSz="914400" rtl="0" eaLnBrk="1" latinLnBrk="0" hangingPunct="1">
              <a:lnSpc>
                <a:spcPts val="4000"/>
              </a:lnSpc>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651248" y="3384176"/>
            <a:ext cx="3273552" cy="530352"/>
          </a:xfrm>
        </p:spPr>
        <p:txBody>
          <a:bodyPr tIns="0" bIns="0" rtlCol="0">
            <a:normAutofit/>
          </a:bodyPr>
          <a:lstStyle>
            <a:lvl1pPr marL="0" indent="0" algn="ctr" defTabSz="914400" rtl="0" eaLnBrk="1" latinLnBrk="0" hangingPunct="1">
              <a:spcBef>
                <a:spcPts val="0"/>
              </a:spcBef>
              <a:buClr>
                <a:schemeClr val="accent1"/>
              </a:buClr>
              <a:buSzPct val="130000"/>
              <a:buFont typeface="Wingdings" pitchFamily="2" charset="2"/>
              <a:buNone/>
              <a:defRPr sz="14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1" name="Date Placeholder 3"/>
          <p:cNvSpPr>
            <a:spLocks noGrp="1"/>
          </p:cNvSpPr>
          <p:nvPr>
            <p:ph type="dt" sz="half" idx="10"/>
          </p:nvPr>
        </p:nvSpPr>
        <p:spPr/>
        <p:txBody>
          <a:bodyPr/>
          <a:lstStyle>
            <a:lvl1pPr>
              <a:defRPr/>
            </a:lvl1pPr>
          </a:lstStyle>
          <a:p>
            <a:fld id="{45BEE58F-65F4-4E18-8C62-B7D7511B459F}" type="datetime1">
              <a:rPr lang="en-US"/>
              <a:pPr/>
              <a:t>2/16/2018</a:t>
            </a:fld>
            <a:endParaRPr lang="en-US"/>
          </a:p>
        </p:txBody>
      </p:sp>
      <p:sp>
        <p:nvSpPr>
          <p:cNvPr id="12" name="Footer Placeholder 4"/>
          <p:cNvSpPr>
            <a:spLocks noGrp="1"/>
          </p:cNvSpPr>
          <p:nvPr>
            <p:ph type="ftr" sz="quarter" idx="11"/>
          </p:nvPr>
        </p:nvSpPr>
        <p:spPr/>
        <p:txBody>
          <a:bodyPr/>
          <a:lstStyle>
            <a:lvl1pPr>
              <a:defRPr/>
            </a:lvl1pPr>
          </a:lstStyle>
          <a:p>
            <a:pPr>
              <a:defRPr/>
            </a:pPr>
            <a:endParaRPr lang="en-US"/>
          </a:p>
        </p:txBody>
      </p:sp>
      <p:sp>
        <p:nvSpPr>
          <p:cNvPr id="13" name="Slide Number Placeholder 5"/>
          <p:cNvSpPr>
            <a:spLocks noGrp="1"/>
          </p:cNvSpPr>
          <p:nvPr>
            <p:ph type="sldNum" sz="quarter" idx="12"/>
          </p:nvPr>
        </p:nvSpPr>
        <p:spPr>
          <a:xfrm>
            <a:off x="4267200" y="6356350"/>
            <a:ext cx="609600" cy="365125"/>
          </a:xfrm>
        </p:spPr>
        <p:txBody>
          <a:bodyPr/>
          <a:lstStyle>
            <a:lvl1pPr algn="ctr">
              <a:defRPr sz="900">
                <a:solidFill>
                  <a:srgbClr val="BFBFBF"/>
                </a:solidFill>
              </a:defRPr>
            </a:lvl1pPr>
          </a:lstStyle>
          <a:p>
            <a:fld id="{913AFC2F-EC9B-4CA9-9DD5-88C651E35020}"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429001" y="450850"/>
            <a:ext cx="4922184" cy="4611688"/>
          </a:xfrm>
          <a:prstGeom prst="roundRect">
            <a:avLst>
              <a:gd name="adj" fmla="val 3826"/>
            </a:avLst>
          </a:prstGeom>
          <a:noFill/>
        </p:spPr>
        <p:txBody>
          <a:bodyPr rtlCol="0">
            <a:normAutofit/>
          </a:bodyPr>
          <a:lstStyle>
            <a:lvl1pPr>
              <a:buNone/>
              <a:defRPr/>
            </a:lvl1pPr>
          </a:lstStyle>
          <a:p>
            <a:pPr lvl="0"/>
            <a:r>
              <a:rPr lang="en-US" noProof="0" smtClean="0"/>
              <a:t>Click icon to add picture</a:t>
            </a:r>
            <a:endParaRPr noProof="0"/>
          </a:p>
        </p:txBody>
      </p:sp>
      <p:sp>
        <p:nvSpPr>
          <p:cNvPr id="2" name="Title 1"/>
          <p:cNvSpPr>
            <a:spLocks noGrp="1"/>
          </p:cNvSpPr>
          <p:nvPr>
            <p:ph type="title"/>
          </p:nvPr>
        </p:nvSpPr>
        <p:spPr>
          <a:xfrm>
            <a:off x="3426758" y="5069541"/>
            <a:ext cx="4924425" cy="662519"/>
          </a:xfrm>
        </p:spPr>
        <p:txBody>
          <a:bodyPr/>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3426759" y="5732060"/>
            <a:ext cx="4924425"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fld id="{1A2F9FDC-6AD5-4FF1-87F2-BD48CD6804E6}" type="datetime1">
              <a:rPr lang="en-US"/>
              <a:pPr/>
              <a:t>2/16/2018</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fld id="{5EBD34A6-B9AF-49EE-A181-82B19ACE8C5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with Caption, Alt.">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021106" y="1609725"/>
            <a:ext cx="5343525" cy="2281238"/>
          </a:xfrm>
          <a:prstGeom prst="roundRect">
            <a:avLst>
              <a:gd name="adj" fmla="val 3826"/>
            </a:avLst>
          </a:prstGeom>
          <a:noFill/>
        </p:spPr>
        <p:txBody>
          <a:bodyPr rtlCol="0">
            <a:normAutofit/>
          </a:bodyPr>
          <a:lstStyle>
            <a:lvl1pPr>
              <a:buNone/>
              <a:defRPr/>
            </a:lvl1pPr>
          </a:lstStyle>
          <a:p>
            <a:pPr lvl="0"/>
            <a:r>
              <a:rPr lang="en-US" noProof="0" smtClean="0"/>
              <a:t>Click icon to add picture</a:t>
            </a:r>
            <a:endParaRPr noProof="0"/>
          </a:p>
        </p:txBody>
      </p:sp>
      <p:sp>
        <p:nvSpPr>
          <p:cNvPr id="2" name="Title 1"/>
          <p:cNvSpPr>
            <a:spLocks noGrp="1"/>
          </p:cNvSpPr>
          <p:nvPr>
            <p:ph type="title"/>
          </p:nvPr>
        </p:nvSpPr>
        <p:spPr>
          <a:xfrm>
            <a:off x="2948318" y="3904812"/>
            <a:ext cx="5416313" cy="681892"/>
          </a:xfrm>
        </p:spPr>
        <p:txBody>
          <a:bodyPr/>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2948319" y="4586704"/>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fld id="{59D24BC4-AEAA-481B-9DFF-7B876121CEA8}" type="datetime1">
              <a:rPr lang="en-US"/>
              <a:pPr/>
              <a:t>2/16/2018</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fld id="{14E7C42B-BDC7-4C27-A961-691F54D3A571}"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12" name="Picture Placeholder 11"/>
          <p:cNvSpPr>
            <a:spLocks noGrp="1"/>
          </p:cNvSpPr>
          <p:nvPr>
            <p:ph type="pic" sz="quarter" idx="13"/>
          </p:nvPr>
        </p:nvSpPr>
        <p:spPr>
          <a:xfrm>
            <a:off x="3021106" y="443552"/>
            <a:ext cx="5343525" cy="2281238"/>
          </a:xfrm>
          <a:prstGeom prst="round2SameRect">
            <a:avLst>
              <a:gd name="adj1" fmla="val 5300"/>
              <a:gd name="adj2" fmla="val 0"/>
            </a:avLst>
          </a:prstGeom>
          <a:noFill/>
        </p:spPr>
        <p:txBody>
          <a:bodyPr rtlCol="0">
            <a:normAutofit/>
          </a:bodyPr>
          <a:lstStyle>
            <a:lvl1pPr marL="0" indent="0">
              <a:buNone/>
              <a:defRPr/>
            </a:lvl1pPr>
          </a:lstStyle>
          <a:p>
            <a:pPr lvl="0"/>
            <a:r>
              <a:rPr lang="en-US" noProof="0" smtClean="0"/>
              <a:t>Click icon to add picture</a:t>
            </a:r>
            <a:endParaRPr noProof="0"/>
          </a:p>
        </p:txBody>
      </p:sp>
      <p:sp>
        <p:nvSpPr>
          <p:cNvPr id="2" name="Title 1"/>
          <p:cNvSpPr>
            <a:spLocks noGrp="1"/>
          </p:cNvSpPr>
          <p:nvPr>
            <p:ph type="title"/>
          </p:nvPr>
        </p:nvSpPr>
        <p:spPr>
          <a:xfrm>
            <a:off x="2948318" y="5055855"/>
            <a:ext cx="5416313" cy="681892"/>
          </a:xfrm>
        </p:spPr>
        <p:txBody>
          <a:bodyPr/>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2948319" y="5737747"/>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Picture Placeholder 11"/>
          <p:cNvSpPr>
            <a:spLocks noGrp="1"/>
          </p:cNvSpPr>
          <p:nvPr>
            <p:ph type="pic" sz="quarter" idx="14"/>
          </p:nvPr>
        </p:nvSpPr>
        <p:spPr>
          <a:xfrm flipH="1" flipV="1">
            <a:off x="3021106" y="2756848"/>
            <a:ext cx="2642616" cy="2281238"/>
          </a:xfrm>
          <a:prstGeom prst="round1Rect">
            <a:avLst>
              <a:gd name="adj" fmla="val 9488"/>
            </a:avLst>
          </a:prstGeom>
          <a:blipFill dpi="0" rotWithShape="0">
            <a:blip r:embed="rId2" cstate="print"/>
            <a:srcRect/>
            <a:stretch>
              <a:fillRect/>
            </a:stretch>
          </a:blipFill>
        </p:spPr>
        <p:txBody>
          <a:bodyPr rtlCol="0" anchor="b" anchorCtr="1">
            <a:normAutofit/>
            <a:scene3d>
              <a:camera prst="orthographicFront">
                <a:rot lat="0" lon="0" rev="10800000"/>
              </a:camera>
              <a:lightRig rig="threePt" dir="t"/>
            </a:scene3d>
          </a:bodyPr>
          <a:lstStyle>
            <a:lvl1pPr marL="0" indent="0" algn="l" defTabSz="914400" rtl="0" eaLnBrk="1" latinLnBrk="0" hangingPunct="1">
              <a:spcBef>
                <a:spcPts val="1800"/>
              </a:spcBef>
              <a:buClr>
                <a:schemeClr val="accent1"/>
              </a:buClr>
              <a:buSzPct val="130000"/>
              <a:buFont typeface="Wingdings" pitchFamily="2" charset="2"/>
              <a:buNone/>
              <a:defRPr sz="1600" kern="1200">
                <a:solidFill>
                  <a:schemeClr val="tx1">
                    <a:lumMod val="75000"/>
                    <a:lumOff val="25000"/>
                  </a:schemeClr>
                </a:solidFill>
                <a:latin typeface="+mn-lt"/>
                <a:ea typeface="+mn-ea"/>
                <a:cs typeface="+mn-cs"/>
              </a:defRPr>
            </a:lvl1pPr>
          </a:lstStyle>
          <a:p>
            <a:pPr lvl="0"/>
            <a:r>
              <a:rPr lang="en-US" noProof="0" smtClean="0"/>
              <a:t>Click icon to add picture</a:t>
            </a:r>
            <a:endParaRPr noProof="0"/>
          </a:p>
        </p:txBody>
      </p:sp>
      <p:sp>
        <p:nvSpPr>
          <p:cNvPr id="14" name="Picture Placeholder 11"/>
          <p:cNvSpPr>
            <a:spLocks noGrp="1"/>
          </p:cNvSpPr>
          <p:nvPr>
            <p:ph type="pic" sz="quarter" idx="15"/>
          </p:nvPr>
        </p:nvSpPr>
        <p:spPr>
          <a:xfrm flipV="1">
            <a:off x="5722015" y="2756848"/>
            <a:ext cx="2642616" cy="2281238"/>
          </a:xfrm>
          <a:prstGeom prst="round1Rect">
            <a:avLst>
              <a:gd name="adj" fmla="val 9488"/>
            </a:avLst>
          </a:prstGeom>
          <a:blipFill dpi="0" rotWithShape="0">
            <a:blip r:embed="rId2" cstate="print"/>
            <a:srcRect/>
            <a:stretch>
              <a:fillRect/>
            </a:stretch>
          </a:blipFill>
        </p:spPr>
        <p:txBody>
          <a:bodyPr rtlCol="0" anchor="b" anchorCtr="1">
            <a:normAutofit/>
            <a:scene3d>
              <a:camera prst="orthographicFront">
                <a:rot lat="0" lon="0" rev="10800000"/>
              </a:camera>
              <a:lightRig rig="threePt" dir="t"/>
            </a:scene3d>
          </a:bodyPr>
          <a:lstStyle>
            <a:lvl1pPr marL="0" indent="0" algn="l" defTabSz="914400" rtl="0" eaLnBrk="1" latinLnBrk="0" hangingPunct="1">
              <a:spcBef>
                <a:spcPts val="1800"/>
              </a:spcBef>
              <a:buClr>
                <a:schemeClr val="accent1"/>
              </a:buClr>
              <a:buSzPct val="130000"/>
              <a:buFont typeface="Wingdings" pitchFamily="2" charset="2"/>
              <a:buNone/>
              <a:defRPr sz="1600" kern="1200">
                <a:solidFill>
                  <a:schemeClr val="tx1">
                    <a:lumMod val="75000"/>
                    <a:lumOff val="25000"/>
                  </a:schemeClr>
                </a:solidFill>
                <a:latin typeface="+mn-lt"/>
                <a:ea typeface="+mn-ea"/>
                <a:cs typeface="+mn-cs"/>
              </a:defRPr>
            </a:lvl1pPr>
          </a:lstStyle>
          <a:p>
            <a:pPr lvl="0"/>
            <a:r>
              <a:rPr lang="en-US" noProof="0" smtClean="0"/>
              <a:t>Click icon to add picture</a:t>
            </a:r>
            <a:endParaRPr noProof="0"/>
          </a:p>
        </p:txBody>
      </p:sp>
      <p:sp>
        <p:nvSpPr>
          <p:cNvPr id="7" name="Date Placeholder 3"/>
          <p:cNvSpPr>
            <a:spLocks noGrp="1"/>
          </p:cNvSpPr>
          <p:nvPr>
            <p:ph type="dt" sz="half" idx="16"/>
          </p:nvPr>
        </p:nvSpPr>
        <p:spPr/>
        <p:txBody>
          <a:bodyPr/>
          <a:lstStyle>
            <a:lvl1pPr>
              <a:defRPr/>
            </a:lvl1pPr>
          </a:lstStyle>
          <a:p>
            <a:fld id="{B2897E8A-0520-4CCD-9963-D6877DE77EED}" type="datetime1">
              <a:rPr lang="en-US"/>
              <a:pPr/>
              <a:t>2/16/2018</a:t>
            </a:fld>
            <a:endParaRPr lang="en-US"/>
          </a:p>
        </p:txBody>
      </p:sp>
      <p:sp>
        <p:nvSpPr>
          <p:cNvPr id="8" name="Footer Placeholder 4"/>
          <p:cNvSpPr>
            <a:spLocks noGrp="1"/>
          </p:cNvSpPr>
          <p:nvPr>
            <p:ph type="ftr" sz="quarter" idx="17"/>
          </p:nvPr>
        </p:nvSpPr>
        <p:spPr/>
        <p:txBody>
          <a:bodyPr/>
          <a:lstStyle>
            <a:lvl1pPr>
              <a:defRPr/>
            </a:lvl1pPr>
          </a:lstStyle>
          <a:p>
            <a:pPr>
              <a:defRPr/>
            </a:pPr>
            <a:endParaRPr lang="en-US"/>
          </a:p>
        </p:txBody>
      </p:sp>
      <p:sp>
        <p:nvSpPr>
          <p:cNvPr id="9" name="Slide Number Placeholder 5"/>
          <p:cNvSpPr>
            <a:spLocks noGrp="1"/>
          </p:cNvSpPr>
          <p:nvPr>
            <p:ph type="sldNum" sz="quarter" idx="18"/>
          </p:nvPr>
        </p:nvSpPr>
        <p:spPr/>
        <p:txBody>
          <a:bodyPr/>
          <a:lstStyle>
            <a:lvl1pPr>
              <a:defRPr/>
            </a:lvl1pPr>
          </a:lstStyle>
          <a:p>
            <a:fld id="{27AE51EA-08E7-4D40-ADF7-C6727664960D}"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 Pictures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48318" y="5055855"/>
            <a:ext cx="5416313" cy="681892"/>
          </a:xfrm>
        </p:spPr>
        <p:txBody>
          <a:bodyPr/>
          <a:lstStyle>
            <a:lvl1pPr algn="l">
              <a:defRPr sz="1800" b="0"/>
            </a:lvl1pPr>
          </a:lstStyle>
          <a:p>
            <a:r>
              <a:rPr lang="en-US" smtClean="0"/>
              <a:t>Click to edit Master title style</a:t>
            </a:r>
            <a:endParaRPr/>
          </a:p>
        </p:txBody>
      </p:sp>
      <p:sp>
        <p:nvSpPr>
          <p:cNvPr id="4" name="Text Placeholder 3"/>
          <p:cNvSpPr>
            <a:spLocks noGrp="1"/>
          </p:cNvSpPr>
          <p:nvPr>
            <p:ph type="body" sz="half" idx="2"/>
          </p:nvPr>
        </p:nvSpPr>
        <p:spPr>
          <a:xfrm>
            <a:off x="2948319" y="5737747"/>
            <a:ext cx="5416313" cy="627797"/>
          </a:xfrm>
        </p:spPr>
        <p:txBody>
          <a:bodyPr/>
          <a:lstStyle>
            <a:lvl1pPr marL="0" indent="0">
              <a:spcBef>
                <a:spcPct val="0"/>
              </a:spcBef>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Picture Placeholder 11"/>
          <p:cNvSpPr>
            <a:spLocks noGrp="1"/>
          </p:cNvSpPr>
          <p:nvPr>
            <p:ph type="pic" sz="quarter" idx="14"/>
          </p:nvPr>
        </p:nvSpPr>
        <p:spPr>
          <a:xfrm flipH="1" flipV="1">
            <a:off x="3021106" y="2756848"/>
            <a:ext cx="2642616" cy="2281238"/>
          </a:xfrm>
          <a:prstGeom prst="round1Rect">
            <a:avLst>
              <a:gd name="adj" fmla="val 9488"/>
            </a:avLst>
          </a:prstGeom>
          <a:blipFill dpi="0" rotWithShape="0">
            <a:blip r:embed="rId2" cstate="print"/>
            <a:srcRect/>
            <a:stretch>
              <a:fillRect/>
            </a:stretch>
          </a:blipFill>
        </p:spPr>
        <p:txBody>
          <a:bodyPr rtlCol="0" anchor="b" anchorCtr="1">
            <a:normAutofit/>
            <a:scene3d>
              <a:camera prst="orthographicFront">
                <a:rot lat="0" lon="0" rev="10800000"/>
              </a:camera>
              <a:lightRig rig="threePt" dir="t"/>
            </a:scene3d>
          </a:bodyPr>
          <a:lstStyle>
            <a:lvl1pPr marL="0" indent="0">
              <a:buNone/>
              <a:defRPr sz="1600"/>
            </a:lvl1pPr>
          </a:lstStyle>
          <a:p>
            <a:pPr lvl="0"/>
            <a:r>
              <a:rPr lang="en-US" noProof="0" smtClean="0"/>
              <a:t>Click icon to add picture</a:t>
            </a:r>
            <a:endParaRPr noProof="0"/>
          </a:p>
        </p:txBody>
      </p:sp>
      <p:sp>
        <p:nvSpPr>
          <p:cNvPr id="14" name="Picture Placeholder 11"/>
          <p:cNvSpPr>
            <a:spLocks noGrp="1"/>
          </p:cNvSpPr>
          <p:nvPr>
            <p:ph type="pic" sz="quarter" idx="15"/>
          </p:nvPr>
        </p:nvSpPr>
        <p:spPr>
          <a:xfrm flipV="1">
            <a:off x="5723362" y="2756848"/>
            <a:ext cx="2642616" cy="2281238"/>
          </a:xfrm>
          <a:prstGeom prst="round1Rect">
            <a:avLst>
              <a:gd name="adj" fmla="val 9488"/>
            </a:avLst>
          </a:prstGeom>
          <a:blipFill dpi="0" rotWithShape="0">
            <a:blip r:embed="rId2" cstate="print"/>
            <a:srcRect/>
            <a:stretch>
              <a:fillRect/>
            </a:stretch>
          </a:blipFill>
        </p:spPr>
        <p:txBody>
          <a:bodyPr rtlCol="0" anchor="b" anchorCtr="1">
            <a:normAutofit/>
            <a:scene3d>
              <a:camera prst="orthographicFront">
                <a:rot lat="0" lon="0" rev="10800000"/>
              </a:camera>
              <a:lightRig rig="threePt" dir="t"/>
            </a:scene3d>
          </a:bodyPr>
          <a:lstStyle>
            <a:lvl1pPr marL="0" indent="0">
              <a:buNone/>
              <a:defRPr sz="1600"/>
            </a:lvl1pPr>
          </a:lstStyle>
          <a:p>
            <a:pPr lvl="0"/>
            <a:r>
              <a:rPr lang="en-US" noProof="0" smtClean="0"/>
              <a:t>Click icon to add picture</a:t>
            </a:r>
            <a:endParaRPr noProof="0"/>
          </a:p>
        </p:txBody>
      </p:sp>
      <p:sp>
        <p:nvSpPr>
          <p:cNvPr id="10" name="Picture Placeholder 11"/>
          <p:cNvSpPr>
            <a:spLocks noGrp="1"/>
          </p:cNvSpPr>
          <p:nvPr>
            <p:ph type="pic" sz="quarter" idx="16"/>
          </p:nvPr>
        </p:nvSpPr>
        <p:spPr>
          <a:xfrm flipH="1">
            <a:off x="3021106" y="437202"/>
            <a:ext cx="2642616" cy="2281238"/>
          </a:xfrm>
          <a:prstGeom prst="round1Rect">
            <a:avLst>
              <a:gd name="adj" fmla="val 9488"/>
            </a:avLst>
          </a:prstGeom>
          <a:blipFill dpi="0" rotWithShape="0">
            <a:blip r:embed="rId2" cstate="print"/>
            <a:srcRect/>
            <a:stretch>
              <a:fillRect/>
            </a:stretch>
          </a:blipFill>
        </p:spPr>
        <p:txBody>
          <a:bodyPr rtlCol="0" anchorCtr="1">
            <a:normAutofit/>
          </a:bodyPr>
          <a:lstStyle>
            <a:lvl1pPr marL="0" indent="0">
              <a:buNone/>
              <a:defRPr sz="1600"/>
            </a:lvl1pPr>
          </a:lstStyle>
          <a:p>
            <a:pPr lvl="0"/>
            <a:r>
              <a:rPr lang="en-US" noProof="0" smtClean="0"/>
              <a:t>Click icon to add picture</a:t>
            </a:r>
            <a:endParaRPr noProof="0"/>
          </a:p>
        </p:txBody>
      </p:sp>
      <p:sp>
        <p:nvSpPr>
          <p:cNvPr id="11" name="Picture Placeholder 11"/>
          <p:cNvSpPr>
            <a:spLocks noGrp="1"/>
          </p:cNvSpPr>
          <p:nvPr>
            <p:ph type="pic" sz="quarter" idx="17"/>
          </p:nvPr>
        </p:nvSpPr>
        <p:spPr>
          <a:xfrm>
            <a:off x="5723362" y="437202"/>
            <a:ext cx="2642616" cy="2281238"/>
          </a:xfrm>
          <a:prstGeom prst="round1Rect">
            <a:avLst>
              <a:gd name="adj" fmla="val 9488"/>
            </a:avLst>
          </a:prstGeom>
          <a:blipFill dpi="0" rotWithShape="0">
            <a:blip r:embed="rId2" cstate="print"/>
            <a:srcRect/>
            <a:stretch>
              <a:fillRect/>
            </a:stretch>
          </a:blipFill>
        </p:spPr>
        <p:txBody>
          <a:bodyPr rtlCol="0" anchorCtr="1">
            <a:normAutofit/>
          </a:bodyPr>
          <a:lstStyle>
            <a:lvl1pPr marL="0" indent="0">
              <a:buNone/>
              <a:defRPr sz="1600"/>
            </a:lvl1pPr>
          </a:lstStyle>
          <a:p>
            <a:pPr lvl="0"/>
            <a:r>
              <a:rPr lang="en-US" noProof="0" smtClean="0"/>
              <a:t>Click icon to add picture</a:t>
            </a:r>
            <a:endParaRPr noProof="0"/>
          </a:p>
        </p:txBody>
      </p:sp>
      <p:sp>
        <p:nvSpPr>
          <p:cNvPr id="8" name="Date Placeholder 3"/>
          <p:cNvSpPr>
            <a:spLocks noGrp="1"/>
          </p:cNvSpPr>
          <p:nvPr>
            <p:ph type="dt" sz="half" idx="18"/>
          </p:nvPr>
        </p:nvSpPr>
        <p:spPr/>
        <p:txBody>
          <a:bodyPr/>
          <a:lstStyle>
            <a:lvl1pPr>
              <a:defRPr/>
            </a:lvl1pPr>
          </a:lstStyle>
          <a:p>
            <a:fld id="{0CDF0723-64B7-4F11-BDFE-3D600FFC38B7}" type="datetime1">
              <a:rPr lang="en-US"/>
              <a:pPr/>
              <a:t>2/16/2018</a:t>
            </a:fld>
            <a:endParaRPr lang="en-US"/>
          </a:p>
        </p:txBody>
      </p:sp>
      <p:sp>
        <p:nvSpPr>
          <p:cNvPr id="9" name="Footer Placeholder 4"/>
          <p:cNvSpPr>
            <a:spLocks noGrp="1"/>
          </p:cNvSpPr>
          <p:nvPr>
            <p:ph type="ftr" sz="quarter" idx="19"/>
          </p:nvPr>
        </p:nvSpPr>
        <p:spPr/>
        <p:txBody>
          <a:bodyPr/>
          <a:lstStyle>
            <a:lvl1pPr>
              <a:defRPr/>
            </a:lvl1pPr>
          </a:lstStyle>
          <a:p>
            <a:pPr>
              <a:defRPr/>
            </a:pPr>
            <a:endParaRPr lang="en-US"/>
          </a:p>
        </p:txBody>
      </p:sp>
      <p:sp>
        <p:nvSpPr>
          <p:cNvPr id="12" name="Slide Number Placeholder 5"/>
          <p:cNvSpPr>
            <a:spLocks noGrp="1"/>
          </p:cNvSpPr>
          <p:nvPr>
            <p:ph type="sldNum" sz="quarter" idx="20"/>
          </p:nvPr>
        </p:nvSpPr>
        <p:spPr/>
        <p:txBody>
          <a:bodyPr/>
          <a:lstStyle>
            <a:lvl1pPr>
              <a:defRPr/>
            </a:lvl1pPr>
          </a:lstStyle>
          <a:p>
            <a:fld id="{BC7BCE90-7A1D-49AB-9FD8-878507A5B520}"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2 Pictures, 2 Captions">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840505" y="1112198"/>
            <a:ext cx="2524126" cy="1998756"/>
          </a:xfrm>
        </p:spPr>
        <p:txBody>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1"/>
          <p:cNvSpPr>
            <a:spLocks noGrp="1"/>
          </p:cNvSpPr>
          <p:nvPr>
            <p:ph type="pic" sz="quarter" idx="13"/>
          </p:nvPr>
        </p:nvSpPr>
        <p:spPr>
          <a:xfrm>
            <a:off x="3021107" y="443551"/>
            <a:ext cx="2743200" cy="2968389"/>
          </a:xfrm>
          <a:prstGeom prst="round2SameRect">
            <a:avLst>
              <a:gd name="adj1" fmla="val 5300"/>
              <a:gd name="adj2" fmla="val 0"/>
            </a:avLst>
          </a:prstGeom>
          <a:noFill/>
        </p:spPr>
        <p:txBody>
          <a:bodyPr rtlCol="0" anchorCtr="1">
            <a:normAutofit/>
          </a:bodyPr>
          <a:lstStyle>
            <a:lvl1pPr marL="0" indent="0">
              <a:buNone/>
              <a:defRPr sz="1600"/>
            </a:lvl1pPr>
          </a:lstStyle>
          <a:p>
            <a:pPr lvl="0"/>
            <a:r>
              <a:rPr lang="en-US" noProof="0" smtClean="0"/>
              <a:t>Click icon to add picture</a:t>
            </a:r>
            <a:endParaRPr noProof="0"/>
          </a:p>
        </p:txBody>
      </p:sp>
      <p:sp>
        <p:nvSpPr>
          <p:cNvPr id="15" name="Picture Placeholder 11"/>
          <p:cNvSpPr>
            <a:spLocks noGrp="1"/>
          </p:cNvSpPr>
          <p:nvPr>
            <p:ph type="pic" sz="quarter" idx="14"/>
          </p:nvPr>
        </p:nvSpPr>
        <p:spPr>
          <a:xfrm flipV="1">
            <a:off x="3021107" y="3442648"/>
            <a:ext cx="2743200" cy="2968389"/>
          </a:xfrm>
          <a:prstGeom prst="round2SameRect">
            <a:avLst>
              <a:gd name="adj1" fmla="val 5300"/>
              <a:gd name="adj2" fmla="val 0"/>
            </a:avLst>
          </a:prstGeom>
          <a:blipFill dpi="0" rotWithShape="0">
            <a:blip r:embed="rId2" cstate="print"/>
            <a:srcRect/>
            <a:stretch>
              <a:fillRect/>
            </a:stretch>
          </a:blipFill>
        </p:spPr>
        <p:txBody>
          <a:bodyPr rtlCol="0" anchor="b" anchorCtr="1">
            <a:normAutofit/>
            <a:scene3d>
              <a:camera prst="orthographicFront">
                <a:rot lat="0" lon="0" rev="10800000"/>
              </a:camera>
              <a:lightRig rig="threePt" dir="t"/>
            </a:scene3d>
          </a:bodyPr>
          <a:lstStyle>
            <a:lvl1pPr marL="0" indent="0">
              <a:buNone/>
              <a:defRPr sz="1600"/>
            </a:lvl1pPr>
          </a:lstStyle>
          <a:p>
            <a:pPr lvl="0"/>
            <a:r>
              <a:rPr lang="en-US" noProof="0" smtClean="0"/>
              <a:t>Click icon to add picture</a:t>
            </a:r>
            <a:endParaRPr noProof="0"/>
          </a:p>
        </p:txBody>
      </p:sp>
      <p:sp>
        <p:nvSpPr>
          <p:cNvPr id="17" name="Text Placeholder 3"/>
          <p:cNvSpPr>
            <a:spLocks noGrp="1"/>
          </p:cNvSpPr>
          <p:nvPr>
            <p:ph type="body" sz="half" idx="15"/>
          </p:nvPr>
        </p:nvSpPr>
        <p:spPr>
          <a:xfrm>
            <a:off x="5840505" y="4108759"/>
            <a:ext cx="2524126" cy="1998756"/>
          </a:xfrm>
        </p:spPr>
        <p:txBody>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6"/>
          </p:nvPr>
        </p:nvSpPr>
        <p:spPr>
          <a:xfrm>
            <a:off x="5840505" y="3442648"/>
            <a:ext cx="2524126" cy="674687"/>
          </a:xfrm>
        </p:spPr>
        <p:txBody>
          <a:bodyPr rtlCol="0" anchor="b">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3"/>
          <p:cNvSpPr>
            <a:spLocks noGrp="1"/>
          </p:cNvSpPr>
          <p:nvPr>
            <p:ph type="body" sz="half" idx="17"/>
          </p:nvPr>
        </p:nvSpPr>
        <p:spPr>
          <a:xfrm>
            <a:off x="5840505" y="443551"/>
            <a:ext cx="2524126" cy="674687"/>
          </a:xfrm>
        </p:spPr>
        <p:txBody>
          <a:bodyPr rtlCol="0" anchor="b">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3"/>
          <p:cNvSpPr>
            <a:spLocks noGrp="1"/>
          </p:cNvSpPr>
          <p:nvPr>
            <p:ph type="dt" sz="half" idx="18"/>
          </p:nvPr>
        </p:nvSpPr>
        <p:spPr/>
        <p:txBody>
          <a:bodyPr/>
          <a:lstStyle>
            <a:lvl1pPr>
              <a:defRPr/>
            </a:lvl1pPr>
          </a:lstStyle>
          <a:p>
            <a:fld id="{93299A2E-79AA-4B0C-93E3-57A0F85D72C9}" type="datetime1">
              <a:rPr lang="en-US"/>
              <a:pPr/>
              <a:t>2/16/2018</a:t>
            </a:fld>
            <a:endParaRPr lang="en-US"/>
          </a:p>
        </p:txBody>
      </p:sp>
      <p:sp>
        <p:nvSpPr>
          <p:cNvPr id="9" name="Footer Placeholder 4"/>
          <p:cNvSpPr>
            <a:spLocks noGrp="1"/>
          </p:cNvSpPr>
          <p:nvPr>
            <p:ph type="ftr" sz="quarter" idx="19"/>
          </p:nvPr>
        </p:nvSpPr>
        <p:spPr/>
        <p:txBody>
          <a:bodyPr/>
          <a:lstStyle>
            <a:lvl1pPr>
              <a:defRPr/>
            </a:lvl1pPr>
          </a:lstStyle>
          <a:p>
            <a:pPr>
              <a:defRPr/>
            </a:pPr>
            <a:endParaRPr lang="en-US"/>
          </a:p>
        </p:txBody>
      </p:sp>
      <p:sp>
        <p:nvSpPr>
          <p:cNvPr id="10" name="Slide Number Placeholder 5"/>
          <p:cNvSpPr>
            <a:spLocks noGrp="1"/>
          </p:cNvSpPr>
          <p:nvPr>
            <p:ph type="sldNum" sz="quarter" idx="20"/>
          </p:nvPr>
        </p:nvSpPr>
        <p:spPr/>
        <p:txBody>
          <a:bodyPr/>
          <a:lstStyle>
            <a:lvl1pPr>
              <a:defRPr/>
            </a:lvl1pPr>
          </a:lstStyle>
          <a:p>
            <a:fld id="{537F879D-E06C-41F4-A72D-BC5435AF20F5}"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s, 3 Captions">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5840505" y="1112198"/>
            <a:ext cx="2524126" cy="989959"/>
          </a:xfrm>
        </p:spPr>
        <p:txBody>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11"/>
          <p:cNvSpPr>
            <a:spLocks noGrp="1"/>
          </p:cNvSpPr>
          <p:nvPr>
            <p:ph type="pic" sz="quarter" idx="13"/>
          </p:nvPr>
        </p:nvSpPr>
        <p:spPr>
          <a:xfrm>
            <a:off x="3021107" y="443551"/>
            <a:ext cx="2743200" cy="1956816"/>
          </a:xfrm>
          <a:prstGeom prst="round2SameRect">
            <a:avLst>
              <a:gd name="adj1" fmla="val 5300"/>
              <a:gd name="adj2" fmla="val 0"/>
            </a:avLst>
          </a:prstGeom>
          <a:noFill/>
        </p:spPr>
        <p:txBody>
          <a:bodyPr rtlCol="0" anchorCtr="1">
            <a:normAutofit/>
          </a:bodyPr>
          <a:lstStyle>
            <a:lvl1pPr marL="0" indent="0">
              <a:buNone/>
              <a:defRPr sz="1600"/>
            </a:lvl1pPr>
          </a:lstStyle>
          <a:p>
            <a:pPr lvl="0"/>
            <a:r>
              <a:rPr lang="en-US" noProof="0" smtClean="0"/>
              <a:t>Click icon to add picture</a:t>
            </a:r>
            <a:endParaRPr noProof="0"/>
          </a:p>
        </p:txBody>
      </p:sp>
      <p:sp>
        <p:nvSpPr>
          <p:cNvPr id="15" name="Picture Placeholder 11"/>
          <p:cNvSpPr>
            <a:spLocks noGrp="1"/>
          </p:cNvSpPr>
          <p:nvPr>
            <p:ph type="pic" sz="quarter" idx="14"/>
          </p:nvPr>
        </p:nvSpPr>
        <p:spPr>
          <a:xfrm flipV="1">
            <a:off x="3021107" y="4462815"/>
            <a:ext cx="2743200" cy="1956816"/>
          </a:xfrm>
          <a:prstGeom prst="round2SameRect">
            <a:avLst>
              <a:gd name="adj1" fmla="val 5300"/>
              <a:gd name="adj2" fmla="val 0"/>
            </a:avLst>
          </a:prstGeom>
          <a:blipFill dpi="0" rotWithShape="0">
            <a:blip r:embed="rId2" cstate="print"/>
            <a:srcRect/>
            <a:stretch>
              <a:fillRect/>
            </a:stretch>
          </a:blipFill>
        </p:spPr>
        <p:txBody>
          <a:bodyPr rtlCol="0" anchor="b" anchorCtr="1">
            <a:normAutofit/>
            <a:scene3d>
              <a:camera prst="orthographicFront">
                <a:rot lat="0" lon="0" rev="10800000"/>
              </a:camera>
              <a:lightRig rig="threePt" dir="t"/>
            </a:scene3d>
          </a:bodyPr>
          <a:lstStyle>
            <a:lvl1pPr marL="0" indent="0">
              <a:buNone/>
              <a:defRPr sz="1600"/>
            </a:lvl1pPr>
          </a:lstStyle>
          <a:p>
            <a:pPr lvl="0"/>
            <a:r>
              <a:rPr lang="en-US" noProof="0" smtClean="0"/>
              <a:t>Click icon to add picture</a:t>
            </a:r>
            <a:endParaRPr noProof="0"/>
          </a:p>
        </p:txBody>
      </p:sp>
      <p:sp>
        <p:nvSpPr>
          <p:cNvPr id="22" name="Text Placeholder 3"/>
          <p:cNvSpPr>
            <a:spLocks noGrp="1"/>
          </p:cNvSpPr>
          <p:nvPr>
            <p:ph type="body" sz="half" idx="17"/>
          </p:nvPr>
        </p:nvSpPr>
        <p:spPr>
          <a:xfrm>
            <a:off x="5840505" y="443551"/>
            <a:ext cx="2524126" cy="674687"/>
          </a:xfrm>
        </p:spPr>
        <p:txBody>
          <a:bodyPr rtlCol="0" anchor="b">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Picture Placeholder 11"/>
          <p:cNvSpPr>
            <a:spLocks noGrp="1"/>
          </p:cNvSpPr>
          <p:nvPr>
            <p:ph type="pic" sz="quarter" idx="18"/>
          </p:nvPr>
        </p:nvSpPr>
        <p:spPr>
          <a:xfrm>
            <a:off x="3021107" y="2452048"/>
            <a:ext cx="2743200" cy="1956816"/>
          </a:xfrm>
          <a:prstGeom prst="rect">
            <a:avLst/>
          </a:prstGeom>
          <a:noFill/>
        </p:spPr>
        <p:txBody>
          <a:bodyPr rtlCol="0" anchorCtr="1">
            <a:normAutofit/>
          </a:bodyPr>
          <a:lstStyle>
            <a:lvl1pPr marL="0" indent="0">
              <a:buNone/>
              <a:defRPr sz="1600"/>
            </a:lvl1pPr>
          </a:lstStyle>
          <a:p>
            <a:pPr lvl="0"/>
            <a:r>
              <a:rPr lang="en-US" noProof="0" smtClean="0"/>
              <a:t>Click icon to add picture</a:t>
            </a:r>
            <a:endParaRPr noProof="0"/>
          </a:p>
        </p:txBody>
      </p:sp>
      <p:sp>
        <p:nvSpPr>
          <p:cNvPr id="13" name="Text Placeholder 3"/>
          <p:cNvSpPr>
            <a:spLocks noGrp="1"/>
          </p:cNvSpPr>
          <p:nvPr>
            <p:ph type="body" sz="half" idx="19"/>
          </p:nvPr>
        </p:nvSpPr>
        <p:spPr>
          <a:xfrm>
            <a:off x="5840505" y="3133941"/>
            <a:ext cx="2524126" cy="989959"/>
          </a:xfrm>
        </p:spPr>
        <p:txBody>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3"/>
          <p:cNvSpPr>
            <a:spLocks noGrp="1"/>
          </p:cNvSpPr>
          <p:nvPr>
            <p:ph type="body" sz="half" idx="20"/>
          </p:nvPr>
        </p:nvSpPr>
        <p:spPr>
          <a:xfrm>
            <a:off x="5840505" y="2452048"/>
            <a:ext cx="2524126" cy="674687"/>
          </a:xfrm>
        </p:spPr>
        <p:txBody>
          <a:bodyPr rtlCol="0" anchor="b">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Text Placeholder 3"/>
          <p:cNvSpPr>
            <a:spLocks noGrp="1"/>
          </p:cNvSpPr>
          <p:nvPr>
            <p:ph type="body" sz="half" idx="21"/>
          </p:nvPr>
        </p:nvSpPr>
        <p:spPr>
          <a:xfrm>
            <a:off x="5840505" y="5135813"/>
            <a:ext cx="2524126" cy="989959"/>
          </a:xfrm>
        </p:spPr>
        <p:txBody>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8" name="Text Placeholder 3"/>
          <p:cNvSpPr>
            <a:spLocks noGrp="1"/>
          </p:cNvSpPr>
          <p:nvPr>
            <p:ph type="body" sz="half" idx="22"/>
          </p:nvPr>
        </p:nvSpPr>
        <p:spPr>
          <a:xfrm>
            <a:off x="5840505" y="4462815"/>
            <a:ext cx="2524126" cy="674687"/>
          </a:xfrm>
        </p:spPr>
        <p:txBody>
          <a:bodyPr rtlCol="0" anchor="b">
            <a:noAutofit/>
          </a:bodyPr>
          <a:lstStyle>
            <a:lvl1pPr marL="0" indent="0" algn="l" defTabSz="914400" rtl="0" eaLnBrk="1" latinLnBrk="0" hangingPunct="1">
              <a:spcBef>
                <a:spcPct val="0"/>
              </a:spcBef>
              <a:buNone/>
              <a:defRPr sz="1800" b="0" kern="120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7" name="Date Placeholder 3"/>
          <p:cNvSpPr>
            <a:spLocks noGrp="1"/>
          </p:cNvSpPr>
          <p:nvPr>
            <p:ph type="dt" sz="half" idx="23"/>
          </p:nvPr>
        </p:nvSpPr>
        <p:spPr/>
        <p:txBody>
          <a:bodyPr/>
          <a:lstStyle>
            <a:lvl1pPr>
              <a:defRPr/>
            </a:lvl1pPr>
          </a:lstStyle>
          <a:p>
            <a:fld id="{15B4DF9B-6CB4-458C-B9ED-30F5E618510E}" type="datetime1">
              <a:rPr lang="en-US"/>
              <a:pPr/>
              <a:t>2/16/2018</a:t>
            </a:fld>
            <a:endParaRPr lang="en-US"/>
          </a:p>
        </p:txBody>
      </p:sp>
      <p:sp>
        <p:nvSpPr>
          <p:cNvPr id="19" name="Footer Placeholder 4"/>
          <p:cNvSpPr>
            <a:spLocks noGrp="1"/>
          </p:cNvSpPr>
          <p:nvPr>
            <p:ph type="ftr" sz="quarter" idx="24"/>
          </p:nvPr>
        </p:nvSpPr>
        <p:spPr/>
        <p:txBody>
          <a:bodyPr/>
          <a:lstStyle>
            <a:lvl1pPr>
              <a:defRPr/>
            </a:lvl1pPr>
          </a:lstStyle>
          <a:p>
            <a:pPr>
              <a:defRPr/>
            </a:pPr>
            <a:endParaRPr lang="en-US"/>
          </a:p>
        </p:txBody>
      </p:sp>
      <p:sp>
        <p:nvSpPr>
          <p:cNvPr id="20" name="Slide Number Placeholder 5"/>
          <p:cNvSpPr>
            <a:spLocks noGrp="1"/>
          </p:cNvSpPr>
          <p:nvPr>
            <p:ph type="sldNum" sz="quarter" idx="25"/>
          </p:nvPr>
        </p:nvSpPr>
        <p:spPr/>
        <p:txBody>
          <a:bodyPr/>
          <a:lstStyle>
            <a:lvl1pPr>
              <a:defRPr/>
            </a:lvl1pPr>
          </a:lstStyle>
          <a:p>
            <a:fld id="{A4D10081-B953-4D8E-82E9-47E691B8A025}"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40206" y="685800"/>
            <a:ext cx="4924424" cy="886968"/>
          </a:xfrm>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3440206" y="2020888"/>
            <a:ext cx="4924425" cy="41068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fld id="{5B73405D-1229-4E59-B6D9-0DE848E49B03}" type="datetime1">
              <a:rPr lang="en-US"/>
              <a:pPr/>
              <a:t>2/16/2018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BE6B558-CE36-4B99-8237-BC7FBBD9AD2D}"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24800" y="750580"/>
            <a:ext cx="914400" cy="5381934"/>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467100" y="749300"/>
            <a:ext cx="3924300" cy="53768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fld id="{278CA18C-27A2-46F5-A889-31ED6B4C0F69}" type="datetime1">
              <a:rPr lang="en-US"/>
              <a:pPr/>
              <a:t>2/16/2018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25869D5-7821-4029-8FE3-420865A72A7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fld id="{EE5F0419-FD77-43FD-B528-88F60B490AE9}" type="datetime1">
              <a:rPr lang="en-US"/>
              <a:pPr/>
              <a:t>2/16/2018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12431D7-567B-4CC9-AC2C-3C42E006A1B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5" name="Round Same Side Corner Rectangle 4"/>
          <p:cNvSpPr/>
          <p:nvPr/>
        </p:nvSpPr>
        <p:spPr>
          <a:xfrm rot="16200000">
            <a:off x="1066800" y="1603375"/>
            <a:ext cx="3475038" cy="3475038"/>
          </a:xfrm>
          <a:prstGeom prst="round2SameRect">
            <a:avLst>
              <a:gd name="adj1" fmla="val 3122"/>
              <a:gd name="adj2"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nvGrpSpPr>
          <p:cNvPr id="6" name="Group 25"/>
          <p:cNvGrpSpPr>
            <a:grpSpLocks noChangeAspect="1"/>
          </p:cNvGrpSpPr>
          <p:nvPr/>
        </p:nvGrpSpPr>
        <p:grpSpPr bwMode="auto">
          <a:xfrm>
            <a:off x="2071688" y="1843088"/>
            <a:ext cx="1466850" cy="1676400"/>
            <a:chOff x="1230573" y="1890215"/>
            <a:chExt cx="1444388" cy="1650696"/>
          </a:xfrm>
        </p:grpSpPr>
        <p:sp>
          <p:nvSpPr>
            <p:cNvPr id="7" name="Oval 6"/>
            <p:cNvSpPr/>
            <p:nvPr/>
          </p:nvSpPr>
          <p:spPr>
            <a:xfrm>
              <a:off x="1230573" y="1890215"/>
              <a:ext cx="1444388" cy="937895"/>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Oval 7"/>
            <p:cNvSpPr/>
            <p:nvPr/>
          </p:nvSpPr>
          <p:spPr>
            <a:xfrm>
              <a:off x="1935571" y="2845305"/>
              <a:ext cx="603392" cy="403295"/>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Oval 9"/>
            <p:cNvSpPr/>
            <p:nvPr/>
          </p:nvSpPr>
          <p:spPr>
            <a:xfrm>
              <a:off x="1901181" y="3275174"/>
              <a:ext cx="392361" cy="265737"/>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1" name="Oval 10"/>
            <p:cNvSpPr/>
            <p:nvPr/>
          </p:nvSpPr>
          <p:spPr>
            <a:xfrm>
              <a:off x="1633876" y="2395115"/>
              <a:ext cx="620586" cy="401732"/>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9" name="Picture Placeholder 8"/>
          <p:cNvSpPr>
            <a:spLocks noGrp="1"/>
          </p:cNvSpPr>
          <p:nvPr>
            <p:ph type="pic" sz="quarter" idx="13"/>
          </p:nvPr>
        </p:nvSpPr>
        <p:spPr>
          <a:xfrm rot="5400000">
            <a:off x="4585448" y="1603786"/>
            <a:ext cx="3474720" cy="3474720"/>
          </a:xfrm>
          <a:prstGeom prst="round2SameRect">
            <a:avLst>
              <a:gd name="adj1" fmla="val 3096"/>
              <a:gd name="adj2" fmla="val 0"/>
            </a:avLst>
          </a:prstGeom>
          <a:blipFill dpi="0" rotWithShape="0">
            <a:blip r:embed="rId2" cstate="print"/>
            <a:srcRect/>
            <a:stretch>
              <a:fillRect/>
            </a:stretch>
          </a:blipFill>
          <a:ln>
            <a:noFill/>
          </a:ln>
        </p:spPr>
        <p:txBody>
          <a:bodyPr vert="vert270" rtlCol="0">
            <a:normAutofit/>
          </a:bodyPr>
          <a:lstStyle>
            <a:lvl1pPr marL="0" indent="0">
              <a:buNone/>
              <a:defRPr/>
            </a:lvl1pPr>
          </a:lstStyle>
          <a:p>
            <a:pPr lvl="0"/>
            <a:r>
              <a:rPr lang="en-US" noProof="0" smtClean="0"/>
              <a:t>Click icon to add picture</a:t>
            </a:r>
            <a:endParaRPr noProof="0"/>
          </a:p>
        </p:txBody>
      </p:sp>
      <p:sp>
        <p:nvSpPr>
          <p:cNvPr id="2" name="Title 1"/>
          <p:cNvSpPr>
            <a:spLocks noGrp="1"/>
          </p:cNvSpPr>
          <p:nvPr>
            <p:ph type="ctrTitle"/>
          </p:nvPr>
        </p:nvSpPr>
        <p:spPr>
          <a:xfrm>
            <a:off x="1156447" y="3114115"/>
            <a:ext cx="3276600" cy="1162050"/>
          </a:xfrm>
        </p:spPr>
        <p:txBody>
          <a:bodyPr tIns="0" bIns="0">
            <a:noAutofit/>
          </a:bodyPr>
          <a:lstStyle>
            <a:lvl1pPr algn="ctr">
              <a:lnSpc>
                <a:spcPts val="4000"/>
              </a:lnSpc>
              <a:defRPr sz="36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1156447" y="4343400"/>
            <a:ext cx="3276600" cy="533400"/>
          </a:xfrm>
        </p:spPr>
        <p:txBody>
          <a:bodyPr tIns="0" bIns="0">
            <a:normAutofit/>
          </a:bodyPr>
          <a:lstStyle>
            <a:lvl1pPr marL="0" indent="0" algn="ctr">
              <a:spcBef>
                <a:spcPct val="0"/>
              </a:spcBef>
              <a:buNone/>
              <a:defRPr sz="1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12" name="Date Placeholder 3"/>
          <p:cNvSpPr>
            <a:spLocks noGrp="1"/>
          </p:cNvSpPr>
          <p:nvPr>
            <p:ph type="dt" sz="half" idx="14"/>
          </p:nvPr>
        </p:nvSpPr>
        <p:spPr/>
        <p:txBody>
          <a:bodyPr/>
          <a:lstStyle>
            <a:lvl1pPr>
              <a:defRPr/>
            </a:lvl1pPr>
          </a:lstStyle>
          <a:p>
            <a:fld id="{F9E8251F-E9B2-4918-A60D-6EC71D093EB9}" type="datetime1">
              <a:rPr lang="en-US"/>
              <a:pPr/>
              <a:t>2/16/2018</a:t>
            </a:fld>
            <a:endParaRPr lang="en-US"/>
          </a:p>
        </p:txBody>
      </p:sp>
      <p:sp>
        <p:nvSpPr>
          <p:cNvPr id="13" name="Footer Placeholder 4"/>
          <p:cNvSpPr>
            <a:spLocks noGrp="1"/>
          </p:cNvSpPr>
          <p:nvPr>
            <p:ph type="ftr" sz="quarter" idx="15"/>
          </p:nvPr>
        </p:nvSpPr>
        <p:spPr/>
        <p:txBody>
          <a:bodyPr/>
          <a:lstStyle>
            <a:lvl1pPr>
              <a:defRPr/>
            </a:lvl1pPr>
          </a:lstStyle>
          <a:p>
            <a:pPr>
              <a:defRPr/>
            </a:pPr>
            <a:endParaRPr lang="en-US"/>
          </a:p>
        </p:txBody>
      </p:sp>
      <p:sp>
        <p:nvSpPr>
          <p:cNvPr id="14" name="Slide Number Placeholder 5"/>
          <p:cNvSpPr>
            <a:spLocks noGrp="1"/>
          </p:cNvSpPr>
          <p:nvPr>
            <p:ph type="sldNum" sz="quarter" idx="16"/>
          </p:nvPr>
        </p:nvSpPr>
        <p:spPr>
          <a:xfrm>
            <a:off x="4267200" y="6356350"/>
            <a:ext cx="609600" cy="365125"/>
          </a:xfrm>
        </p:spPr>
        <p:txBody>
          <a:bodyPr/>
          <a:lstStyle>
            <a:lvl1pPr algn="ctr">
              <a:defRPr sz="900">
                <a:solidFill>
                  <a:srgbClr val="BFBFBF"/>
                </a:solidFill>
              </a:defRPr>
            </a:lvl1pPr>
          </a:lstStyle>
          <a:p>
            <a:fld id="{2AFA348D-F700-4FDD-B0B0-483AA678A21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grpSp>
        <p:nvGrpSpPr>
          <p:cNvPr id="4" name="Group 16"/>
          <p:cNvGrpSpPr>
            <a:grpSpLocks/>
          </p:cNvGrpSpPr>
          <p:nvPr/>
        </p:nvGrpSpPr>
        <p:grpSpPr bwMode="auto">
          <a:xfrm>
            <a:off x="222250" y="1254125"/>
            <a:ext cx="7893050" cy="3919538"/>
            <a:chOff x="222912" y="1254456"/>
            <a:chExt cx="7892388" cy="3918778"/>
          </a:xfrm>
        </p:grpSpPr>
        <p:sp>
          <p:nvSpPr>
            <p:cNvPr id="5" name="Rounded Rectangle 4"/>
            <p:cNvSpPr/>
            <p:nvPr/>
          </p:nvSpPr>
          <p:spPr>
            <a:xfrm>
              <a:off x="1029294" y="1600464"/>
              <a:ext cx="7086006" cy="3474364"/>
            </a:xfrm>
            <a:prstGeom prst="roundRect">
              <a:avLst>
                <a:gd name="adj" fmla="val 3122"/>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nvGrpSpPr>
            <p:cNvPr id="6" name="Group 9"/>
            <p:cNvGrpSpPr>
              <a:grpSpLocks/>
            </p:cNvGrpSpPr>
            <p:nvPr/>
          </p:nvGrpSpPr>
          <p:grpSpPr bwMode="auto">
            <a:xfrm>
              <a:off x="222912" y="1254456"/>
              <a:ext cx="3428713" cy="3918778"/>
              <a:chOff x="1230573" y="1890215"/>
              <a:chExt cx="1444267" cy="1650696"/>
            </a:xfrm>
          </p:grpSpPr>
          <p:sp>
            <p:nvSpPr>
              <p:cNvPr id="7" name="Oval 6"/>
              <p:cNvSpPr/>
              <p:nvPr/>
            </p:nvSpPr>
            <p:spPr>
              <a:xfrm>
                <a:off x="1230573" y="1890215"/>
                <a:ext cx="1444267" cy="937333"/>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Oval 7"/>
              <p:cNvSpPr/>
              <p:nvPr/>
            </p:nvSpPr>
            <p:spPr>
              <a:xfrm>
                <a:off x="1935322" y="2845600"/>
                <a:ext cx="603784" cy="402478"/>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Oval 8"/>
              <p:cNvSpPr/>
              <p:nvPr/>
            </p:nvSpPr>
            <p:spPr>
              <a:xfrm>
                <a:off x="1901221" y="3275489"/>
                <a:ext cx="392493" cy="265422"/>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Oval 9"/>
              <p:cNvSpPr/>
              <p:nvPr/>
            </p:nvSpPr>
            <p:spPr>
              <a:xfrm>
                <a:off x="1633095" y="2394984"/>
                <a:ext cx="621837" cy="402478"/>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2" name="Title 1"/>
          <p:cNvSpPr>
            <a:spLocks noGrp="1"/>
          </p:cNvSpPr>
          <p:nvPr>
            <p:ph type="title"/>
          </p:nvPr>
        </p:nvSpPr>
        <p:spPr>
          <a:xfrm>
            <a:off x="3724182" y="2021541"/>
            <a:ext cx="4200618" cy="1362075"/>
          </a:xfrm>
        </p:spPr>
        <p:txBody>
          <a:bodyPr tIns="0" bIns="0" rtlCol="0">
            <a:noAutofit/>
          </a:bodyPr>
          <a:lstStyle>
            <a:lvl1pPr algn="r" defTabSz="914400" rtl="0" eaLnBrk="1" latinLnBrk="0" hangingPunct="1">
              <a:lnSpc>
                <a:spcPts val="4000"/>
              </a:lnSpc>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3321424" y="3388659"/>
            <a:ext cx="4603376" cy="1083328"/>
          </a:xfrm>
        </p:spPr>
        <p:txBody>
          <a:bodyPr tIns="0" bIns="0" rtlCol="0">
            <a:normAutofit/>
          </a:bodyPr>
          <a:lstStyle>
            <a:lvl1pPr marL="0" indent="0" algn="r" defTabSz="914400" rtl="0" eaLnBrk="1" latinLnBrk="0" hangingPunct="1">
              <a:spcBef>
                <a:spcPts val="0"/>
              </a:spcBef>
              <a:buClr>
                <a:schemeClr val="accent1"/>
              </a:buClr>
              <a:buSzPct val="130000"/>
              <a:buFont typeface="Wingdings" pitchFamily="2" charset="2"/>
              <a:buNone/>
              <a:defRPr sz="14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Date Placeholder 3"/>
          <p:cNvSpPr>
            <a:spLocks noGrp="1"/>
          </p:cNvSpPr>
          <p:nvPr>
            <p:ph type="dt" sz="half" idx="10"/>
          </p:nvPr>
        </p:nvSpPr>
        <p:spPr/>
        <p:txBody>
          <a:bodyPr/>
          <a:lstStyle>
            <a:lvl1pPr>
              <a:defRPr/>
            </a:lvl1pPr>
          </a:lstStyle>
          <a:p>
            <a:fld id="{B86C94DC-C5D3-49D7-BD7E-F2167D5C1FE3}" type="datetime1">
              <a:rPr lang="en-US"/>
              <a:pPr/>
              <a:t>2/16/2018</a:t>
            </a:fld>
            <a:endParaRPr lang="en-US"/>
          </a:p>
        </p:txBody>
      </p:sp>
      <p:sp>
        <p:nvSpPr>
          <p:cNvPr id="12" name="Footer Placeholder 4"/>
          <p:cNvSpPr>
            <a:spLocks noGrp="1"/>
          </p:cNvSpPr>
          <p:nvPr>
            <p:ph type="ftr" sz="quarter" idx="11"/>
          </p:nvPr>
        </p:nvSpPr>
        <p:spPr/>
        <p:txBody>
          <a:bodyPr/>
          <a:lstStyle>
            <a:lvl1pPr>
              <a:defRPr/>
            </a:lvl1pPr>
          </a:lstStyle>
          <a:p>
            <a:pPr>
              <a:defRPr/>
            </a:pPr>
            <a:endParaRPr lang="en-US"/>
          </a:p>
        </p:txBody>
      </p:sp>
      <p:sp>
        <p:nvSpPr>
          <p:cNvPr id="13" name="Slide Number Placeholder 5"/>
          <p:cNvSpPr>
            <a:spLocks noGrp="1"/>
          </p:cNvSpPr>
          <p:nvPr>
            <p:ph type="sldNum" sz="quarter" idx="12"/>
          </p:nvPr>
        </p:nvSpPr>
        <p:spPr>
          <a:xfrm>
            <a:off x="4267200" y="6356350"/>
            <a:ext cx="609600" cy="365125"/>
          </a:xfrm>
        </p:spPr>
        <p:txBody>
          <a:bodyPr/>
          <a:lstStyle>
            <a:lvl1pPr algn="ctr">
              <a:defRPr sz="900">
                <a:solidFill>
                  <a:srgbClr val="BFBFBF"/>
                </a:solidFill>
              </a:defRPr>
            </a:lvl1pPr>
          </a:lstStyle>
          <a:p>
            <a:fld id="{9B444E93-6078-4A54-9D96-09BAF8AAB9A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grpSp>
        <p:nvGrpSpPr>
          <p:cNvPr id="5" name="Group 13"/>
          <p:cNvGrpSpPr>
            <a:grpSpLocks/>
          </p:cNvGrpSpPr>
          <p:nvPr/>
        </p:nvGrpSpPr>
        <p:grpSpPr bwMode="auto">
          <a:xfrm>
            <a:off x="7418388" y="457200"/>
            <a:ext cx="914400" cy="914400"/>
            <a:chOff x="842682" y="2971800"/>
            <a:chExt cx="914400" cy="914400"/>
          </a:xfrm>
        </p:grpSpPr>
        <p:sp>
          <p:nvSpPr>
            <p:cNvPr id="6" name="Rounded Rectangle 5"/>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nvGrpSpPr>
            <p:cNvPr id="7" name="Group 10"/>
            <p:cNvGrpSpPr>
              <a:grpSpLocks noChangeAspect="1"/>
            </p:cNvGrpSpPr>
            <p:nvPr/>
          </p:nvGrpSpPr>
          <p:grpSpPr bwMode="auto">
            <a:xfrm>
              <a:off x="949044" y="3033713"/>
              <a:ext cx="700088" cy="801687"/>
              <a:chOff x="1231958" y="1888896"/>
              <a:chExt cx="1443061" cy="1652477"/>
            </a:xfrm>
          </p:grpSpPr>
          <p:sp>
            <p:nvSpPr>
              <p:cNvPr id="8" name="Oval 7"/>
              <p:cNvSpPr/>
              <p:nvPr/>
            </p:nvSpPr>
            <p:spPr>
              <a:xfrm>
                <a:off x="1231958" y="1888896"/>
                <a:ext cx="1443061" cy="939130"/>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Oval 8"/>
              <p:cNvSpPr/>
              <p:nvPr/>
            </p:nvSpPr>
            <p:spPr>
              <a:xfrm>
                <a:off x="1935492" y="2844388"/>
                <a:ext cx="605364" cy="402484"/>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0" name="Oval 9"/>
              <p:cNvSpPr/>
              <p:nvPr/>
            </p:nvSpPr>
            <p:spPr>
              <a:xfrm>
                <a:off x="1902769" y="3276323"/>
                <a:ext cx="392669" cy="265050"/>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1" name="Oval 10"/>
              <p:cNvSpPr/>
              <p:nvPr/>
            </p:nvSpPr>
            <p:spPr>
              <a:xfrm>
                <a:off x="1634445" y="2392820"/>
                <a:ext cx="621727" cy="405757"/>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2" name="Title 1"/>
          <p:cNvSpPr>
            <a:spLocks noGrp="1"/>
          </p:cNvSpPr>
          <p:nvPr>
            <p:ph type="title"/>
          </p:nvPr>
        </p:nvSpPr>
        <p:spPr>
          <a:xfrm>
            <a:off x="744070" y="224118"/>
            <a:ext cx="4800600" cy="886968"/>
          </a:xfrm>
        </p:spPr>
        <p:txBody>
          <a:bodyPr lIns="45720"/>
          <a:lstStyle/>
          <a:p>
            <a:r>
              <a:rPr lang="en-US" smtClean="0"/>
              <a:t>Click to edit Master title style</a:t>
            </a:r>
            <a:endParaRPr/>
          </a:p>
        </p:txBody>
      </p:sp>
      <p:sp>
        <p:nvSpPr>
          <p:cNvPr id="3" name="Content Placeholder 2"/>
          <p:cNvSpPr>
            <a:spLocks noGrp="1"/>
          </p:cNvSpPr>
          <p:nvPr>
            <p:ph sz="half" idx="1"/>
          </p:nvPr>
        </p:nvSpPr>
        <p:spPr>
          <a:xfrm>
            <a:off x="752474" y="1600200"/>
            <a:ext cx="3703320" cy="4525963"/>
          </a:xfrm>
        </p:spPr>
        <p:txBody>
          <a:bodyPr lIns="4572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61647" y="1600200"/>
            <a:ext cx="3703320" cy="4525963"/>
          </a:xfrm>
        </p:spPr>
        <p:txBody>
          <a:bodyPr lIns="45720"/>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Date Placeholder 4"/>
          <p:cNvSpPr>
            <a:spLocks noGrp="1"/>
          </p:cNvSpPr>
          <p:nvPr>
            <p:ph type="dt" sz="half" idx="10"/>
          </p:nvPr>
        </p:nvSpPr>
        <p:spPr/>
        <p:txBody>
          <a:bodyPr/>
          <a:lstStyle>
            <a:lvl1pPr>
              <a:defRPr/>
            </a:lvl1pPr>
          </a:lstStyle>
          <a:p>
            <a:fld id="{FDE6162A-B228-4AD1-8D62-984338CBB1BE}" type="datetime1">
              <a:rPr lang="en-US"/>
              <a:pPr/>
              <a:t>2/16/2018</a:t>
            </a:fld>
            <a:endParaRPr lang="en-US"/>
          </a:p>
        </p:txBody>
      </p:sp>
      <p:sp>
        <p:nvSpPr>
          <p:cNvPr id="13" name="Footer Placeholder 5"/>
          <p:cNvSpPr>
            <a:spLocks noGrp="1"/>
          </p:cNvSpPr>
          <p:nvPr>
            <p:ph type="ftr" sz="quarter" idx="11"/>
          </p:nvPr>
        </p:nvSpPr>
        <p:spPr/>
        <p:txBody>
          <a:bodyPr/>
          <a:lstStyle>
            <a:lvl1pPr>
              <a:defRPr/>
            </a:lvl1pPr>
          </a:lstStyle>
          <a:p>
            <a:pPr>
              <a:defRPr/>
            </a:pPr>
            <a:endParaRPr lang="en-US"/>
          </a:p>
        </p:txBody>
      </p:sp>
      <p:sp>
        <p:nvSpPr>
          <p:cNvPr id="14" name="Slide Number Placeholder 6"/>
          <p:cNvSpPr>
            <a:spLocks noGrp="1"/>
          </p:cNvSpPr>
          <p:nvPr>
            <p:ph type="sldNum" sz="quarter" idx="12"/>
          </p:nvPr>
        </p:nvSpPr>
        <p:spPr>
          <a:xfrm>
            <a:off x="8321675" y="363538"/>
            <a:ext cx="609600" cy="365125"/>
          </a:xfrm>
        </p:spPr>
        <p:txBody>
          <a:bodyPr/>
          <a:lstStyle>
            <a:lvl1pPr>
              <a:defRPr/>
            </a:lvl1pPr>
          </a:lstStyle>
          <a:p>
            <a:fld id="{3FEDB0C1-9468-4967-813F-0FFB29F50BF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grpSp>
        <p:nvGrpSpPr>
          <p:cNvPr id="7" name="Group 15"/>
          <p:cNvGrpSpPr>
            <a:grpSpLocks/>
          </p:cNvGrpSpPr>
          <p:nvPr/>
        </p:nvGrpSpPr>
        <p:grpSpPr bwMode="auto">
          <a:xfrm>
            <a:off x="7418388" y="457200"/>
            <a:ext cx="914400" cy="914400"/>
            <a:chOff x="842682" y="2971800"/>
            <a:chExt cx="914400" cy="914400"/>
          </a:xfrm>
        </p:grpSpPr>
        <p:sp>
          <p:nvSpPr>
            <p:cNvPr id="8" name="Rounded Rectangle 7"/>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nvGrpSpPr>
            <p:cNvPr id="9" name="Group 17"/>
            <p:cNvGrpSpPr>
              <a:grpSpLocks noChangeAspect="1"/>
            </p:cNvGrpSpPr>
            <p:nvPr/>
          </p:nvGrpSpPr>
          <p:grpSpPr bwMode="auto">
            <a:xfrm>
              <a:off x="949044" y="3033713"/>
              <a:ext cx="700088" cy="801687"/>
              <a:chOff x="1231958" y="1888896"/>
              <a:chExt cx="1443061" cy="1652477"/>
            </a:xfrm>
          </p:grpSpPr>
          <p:sp>
            <p:nvSpPr>
              <p:cNvPr id="10" name="Oval 9"/>
              <p:cNvSpPr/>
              <p:nvPr/>
            </p:nvSpPr>
            <p:spPr>
              <a:xfrm>
                <a:off x="1231958" y="1888896"/>
                <a:ext cx="1443061" cy="939130"/>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1" name="Oval 10"/>
              <p:cNvSpPr/>
              <p:nvPr/>
            </p:nvSpPr>
            <p:spPr>
              <a:xfrm>
                <a:off x="1935492" y="2844388"/>
                <a:ext cx="605364" cy="402484"/>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2" name="Oval 11"/>
              <p:cNvSpPr/>
              <p:nvPr/>
            </p:nvSpPr>
            <p:spPr>
              <a:xfrm>
                <a:off x="1902769" y="3276323"/>
                <a:ext cx="392669" cy="265050"/>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3" name="Oval 12"/>
              <p:cNvSpPr/>
              <p:nvPr/>
            </p:nvSpPr>
            <p:spPr>
              <a:xfrm>
                <a:off x="1634445" y="2392820"/>
                <a:ext cx="621727" cy="405757"/>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2" name="Title 1"/>
          <p:cNvSpPr>
            <a:spLocks noGrp="1"/>
          </p:cNvSpPr>
          <p:nvPr>
            <p:ph type="title"/>
          </p:nvPr>
        </p:nvSpPr>
        <p:spPr>
          <a:xfrm>
            <a:off x="740664" y="228600"/>
            <a:ext cx="4800600" cy="886968"/>
          </a:xfrm>
        </p:spPr>
        <p:txBody>
          <a:bodyPr lIns="45720" rtlCol="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771212" y="1548761"/>
            <a:ext cx="3657600" cy="274320"/>
          </a:xfrm>
          <a:prstGeom prst="roundRect">
            <a:avLst>
              <a:gd name="adj" fmla="val 3116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defTabSz="914400" rtl="0" eaLnBrk="1" latinLnBrk="0" hangingPunct="1">
              <a:spcBef>
                <a:spcPct val="0"/>
              </a:spcBef>
              <a:buNone/>
              <a:defRPr sz="1400" kern="1200">
                <a:solidFill>
                  <a:schemeClr val="l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8352" y="2021456"/>
            <a:ext cx="3703320" cy="4106294"/>
          </a:xfrm>
        </p:spPr>
        <p:txBody>
          <a:bodyPr lIns="45720"/>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681533" y="1548761"/>
            <a:ext cx="3657600" cy="274320"/>
          </a:xfrm>
          <a:prstGeom prst="roundRect">
            <a:avLst>
              <a:gd name="adj" fmla="val 3405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lgn="ctr" defTabSz="914400" rtl="0" eaLnBrk="1" latinLnBrk="0" hangingPunct="1">
              <a:spcBef>
                <a:spcPct val="0"/>
              </a:spcBef>
              <a:buNone/>
              <a:defRPr sz="1400" kern="1200">
                <a:solidFill>
                  <a:schemeClr val="l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58673" y="2019869"/>
            <a:ext cx="3703320" cy="4106294"/>
          </a:xfrm>
        </p:spPr>
        <p:txBody>
          <a:bodyPr lIns="45720"/>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Date Placeholder 6"/>
          <p:cNvSpPr>
            <a:spLocks noGrp="1"/>
          </p:cNvSpPr>
          <p:nvPr>
            <p:ph type="dt" sz="half" idx="10"/>
          </p:nvPr>
        </p:nvSpPr>
        <p:spPr/>
        <p:txBody>
          <a:bodyPr/>
          <a:lstStyle>
            <a:lvl1pPr>
              <a:defRPr/>
            </a:lvl1pPr>
          </a:lstStyle>
          <a:p>
            <a:fld id="{E481B3C1-5335-4EB2-AAEE-963FF56F3EFA}" type="datetime1">
              <a:rPr lang="en-US"/>
              <a:pPr/>
              <a:t>2/16/2018</a:t>
            </a:fld>
            <a:endParaRPr lang="en-US"/>
          </a:p>
        </p:txBody>
      </p:sp>
      <p:sp>
        <p:nvSpPr>
          <p:cNvPr id="15" name="Footer Placeholder 7"/>
          <p:cNvSpPr>
            <a:spLocks noGrp="1"/>
          </p:cNvSpPr>
          <p:nvPr>
            <p:ph type="ftr" sz="quarter" idx="11"/>
          </p:nvPr>
        </p:nvSpPr>
        <p:spPr/>
        <p:txBody>
          <a:bodyPr/>
          <a:lstStyle>
            <a:lvl1pPr>
              <a:defRPr/>
            </a:lvl1pPr>
          </a:lstStyle>
          <a:p>
            <a:pPr>
              <a:defRPr/>
            </a:pPr>
            <a:endParaRPr lang="en-US"/>
          </a:p>
        </p:txBody>
      </p:sp>
      <p:sp>
        <p:nvSpPr>
          <p:cNvPr id="16" name="Slide Number Placeholder 8"/>
          <p:cNvSpPr>
            <a:spLocks noGrp="1"/>
          </p:cNvSpPr>
          <p:nvPr>
            <p:ph type="sldNum" sz="quarter" idx="12"/>
          </p:nvPr>
        </p:nvSpPr>
        <p:spPr>
          <a:xfrm>
            <a:off x="8321675" y="365125"/>
            <a:ext cx="609600" cy="365125"/>
          </a:xfrm>
        </p:spPr>
        <p:txBody>
          <a:bodyPr/>
          <a:lstStyle>
            <a:lvl1pPr>
              <a:defRPr/>
            </a:lvl1pPr>
          </a:lstStyle>
          <a:p>
            <a:fld id="{8A6EDDF1-26CF-401D-8079-FE3B90C13C7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grpSp>
        <p:nvGrpSpPr>
          <p:cNvPr id="3" name="Group 8"/>
          <p:cNvGrpSpPr>
            <a:grpSpLocks/>
          </p:cNvGrpSpPr>
          <p:nvPr/>
        </p:nvGrpSpPr>
        <p:grpSpPr bwMode="auto">
          <a:xfrm>
            <a:off x="7418388" y="457200"/>
            <a:ext cx="914400" cy="914400"/>
            <a:chOff x="842682" y="2971800"/>
            <a:chExt cx="914400" cy="914400"/>
          </a:xfrm>
        </p:grpSpPr>
        <p:sp>
          <p:nvSpPr>
            <p:cNvPr id="4" name="Rounded Rectangle 3"/>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nvGrpSpPr>
            <p:cNvPr id="5" name="Group 10"/>
            <p:cNvGrpSpPr>
              <a:grpSpLocks noChangeAspect="1"/>
            </p:cNvGrpSpPr>
            <p:nvPr/>
          </p:nvGrpSpPr>
          <p:grpSpPr bwMode="auto">
            <a:xfrm>
              <a:off x="949044" y="3033713"/>
              <a:ext cx="700088" cy="801687"/>
              <a:chOff x="1231958" y="1888896"/>
              <a:chExt cx="1443061" cy="1652477"/>
            </a:xfrm>
          </p:grpSpPr>
          <p:sp>
            <p:nvSpPr>
              <p:cNvPr id="6" name="Oval 5"/>
              <p:cNvSpPr/>
              <p:nvPr/>
            </p:nvSpPr>
            <p:spPr>
              <a:xfrm>
                <a:off x="1231958" y="1888896"/>
                <a:ext cx="1443061" cy="939130"/>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Oval 6"/>
              <p:cNvSpPr/>
              <p:nvPr/>
            </p:nvSpPr>
            <p:spPr>
              <a:xfrm>
                <a:off x="1935492" y="2844388"/>
                <a:ext cx="605364" cy="402484"/>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Oval 7"/>
              <p:cNvSpPr/>
              <p:nvPr/>
            </p:nvSpPr>
            <p:spPr>
              <a:xfrm>
                <a:off x="1902769" y="3276323"/>
                <a:ext cx="392669" cy="265050"/>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9" name="Oval 8"/>
              <p:cNvSpPr/>
              <p:nvPr/>
            </p:nvSpPr>
            <p:spPr>
              <a:xfrm>
                <a:off x="1634445" y="2392820"/>
                <a:ext cx="621727" cy="405757"/>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2" name="Title 1"/>
          <p:cNvSpPr>
            <a:spLocks noGrp="1"/>
          </p:cNvSpPr>
          <p:nvPr>
            <p:ph type="title"/>
          </p:nvPr>
        </p:nvSpPr>
        <p:spPr>
          <a:xfrm>
            <a:off x="740664" y="228600"/>
            <a:ext cx="4800600" cy="886968"/>
          </a:xfrm>
        </p:spPr>
        <p:txBody>
          <a:bodyPr lIns="45720" rtlCol="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r>
              <a:rPr lang="en-US" smtClean="0"/>
              <a:t>Click to edit Master title style</a:t>
            </a:r>
            <a:endParaRPr/>
          </a:p>
        </p:txBody>
      </p:sp>
      <p:sp>
        <p:nvSpPr>
          <p:cNvPr id="10" name="Date Placeholder 2"/>
          <p:cNvSpPr>
            <a:spLocks noGrp="1"/>
          </p:cNvSpPr>
          <p:nvPr>
            <p:ph type="dt" sz="half" idx="10"/>
          </p:nvPr>
        </p:nvSpPr>
        <p:spPr/>
        <p:txBody>
          <a:bodyPr/>
          <a:lstStyle>
            <a:lvl1pPr>
              <a:defRPr/>
            </a:lvl1pPr>
          </a:lstStyle>
          <a:p>
            <a:fld id="{8BAC4829-6A56-49A1-A6F2-683E646D5E6A}" type="datetime1">
              <a:rPr lang="en-US"/>
              <a:pPr/>
              <a:t>2/16/2018</a:t>
            </a:fld>
            <a:endParaRPr lang="en-US"/>
          </a:p>
        </p:txBody>
      </p:sp>
      <p:sp>
        <p:nvSpPr>
          <p:cNvPr id="11" name="Footer Placeholder 3"/>
          <p:cNvSpPr>
            <a:spLocks noGrp="1"/>
          </p:cNvSpPr>
          <p:nvPr>
            <p:ph type="ftr" sz="quarter" idx="11"/>
          </p:nvPr>
        </p:nvSpPr>
        <p:spPr/>
        <p:txBody>
          <a:bodyPr/>
          <a:lstStyle>
            <a:lvl1pPr>
              <a:defRPr/>
            </a:lvl1pPr>
          </a:lstStyle>
          <a:p>
            <a:pPr>
              <a:defRPr/>
            </a:pPr>
            <a:endParaRPr lang="en-US"/>
          </a:p>
        </p:txBody>
      </p:sp>
      <p:sp>
        <p:nvSpPr>
          <p:cNvPr id="12" name="Slide Number Placeholder 4"/>
          <p:cNvSpPr>
            <a:spLocks noGrp="1"/>
          </p:cNvSpPr>
          <p:nvPr>
            <p:ph type="sldNum" sz="quarter" idx="12"/>
          </p:nvPr>
        </p:nvSpPr>
        <p:spPr>
          <a:xfrm>
            <a:off x="8321675" y="365125"/>
            <a:ext cx="609600" cy="365125"/>
          </a:xfrm>
        </p:spPr>
        <p:txBody>
          <a:bodyPr/>
          <a:lstStyle>
            <a:lvl1pPr>
              <a:defRPr/>
            </a:lvl1pPr>
          </a:lstStyle>
          <a:p>
            <a:fld id="{FDB38D9F-A41A-4EF4-AC83-8456D498DC13}"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2" name="Group 7"/>
          <p:cNvGrpSpPr>
            <a:grpSpLocks/>
          </p:cNvGrpSpPr>
          <p:nvPr/>
        </p:nvGrpSpPr>
        <p:grpSpPr bwMode="auto">
          <a:xfrm>
            <a:off x="7418388" y="457200"/>
            <a:ext cx="914400" cy="914400"/>
            <a:chOff x="842682" y="2971800"/>
            <a:chExt cx="914400" cy="914400"/>
          </a:xfrm>
        </p:grpSpPr>
        <p:sp>
          <p:nvSpPr>
            <p:cNvPr id="3" name="Rounded Rectangle 2"/>
            <p:cNvSpPr/>
            <p:nvPr/>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nvGrpSpPr>
            <p:cNvPr id="4" name="Group 10"/>
            <p:cNvGrpSpPr>
              <a:grpSpLocks noChangeAspect="1"/>
            </p:cNvGrpSpPr>
            <p:nvPr/>
          </p:nvGrpSpPr>
          <p:grpSpPr bwMode="auto">
            <a:xfrm>
              <a:off x="949044" y="3033713"/>
              <a:ext cx="700088" cy="801687"/>
              <a:chOff x="1231958" y="1888896"/>
              <a:chExt cx="1443061" cy="1652477"/>
            </a:xfrm>
          </p:grpSpPr>
          <p:sp>
            <p:nvSpPr>
              <p:cNvPr id="5" name="Oval 4"/>
              <p:cNvSpPr/>
              <p:nvPr/>
            </p:nvSpPr>
            <p:spPr>
              <a:xfrm>
                <a:off x="1231958" y="1888896"/>
                <a:ext cx="1443061" cy="939130"/>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6" name="Oval 5"/>
              <p:cNvSpPr/>
              <p:nvPr/>
            </p:nvSpPr>
            <p:spPr>
              <a:xfrm>
                <a:off x="1935492" y="2844388"/>
                <a:ext cx="605364" cy="402484"/>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7" name="Oval 6"/>
              <p:cNvSpPr/>
              <p:nvPr/>
            </p:nvSpPr>
            <p:spPr>
              <a:xfrm>
                <a:off x="1902769" y="3276323"/>
                <a:ext cx="392669" cy="265050"/>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8" name="Oval 7"/>
              <p:cNvSpPr/>
              <p:nvPr/>
            </p:nvSpPr>
            <p:spPr>
              <a:xfrm>
                <a:off x="1634445" y="2392820"/>
                <a:ext cx="621727" cy="405757"/>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
        <p:nvSpPr>
          <p:cNvPr id="9" name="Date Placeholder 1"/>
          <p:cNvSpPr>
            <a:spLocks noGrp="1"/>
          </p:cNvSpPr>
          <p:nvPr>
            <p:ph type="dt" sz="half" idx="10"/>
          </p:nvPr>
        </p:nvSpPr>
        <p:spPr/>
        <p:txBody>
          <a:bodyPr/>
          <a:lstStyle>
            <a:lvl1pPr>
              <a:defRPr/>
            </a:lvl1pPr>
          </a:lstStyle>
          <a:p>
            <a:fld id="{AF727885-59CB-4D17-911C-B9E3E3F7E663}" type="datetime1">
              <a:rPr lang="en-US"/>
              <a:pPr/>
              <a:t>2/16/2018</a:t>
            </a:fld>
            <a:endParaRPr lang="en-US"/>
          </a:p>
        </p:txBody>
      </p:sp>
      <p:sp>
        <p:nvSpPr>
          <p:cNvPr id="10" name="Footer Placeholder 2"/>
          <p:cNvSpPr>
            <a:spLocks noGrp="1"/>
          </p:cNvSpPr>
          <p:nvPr>
            <p:ph type="ftr" sz="quarter" idx="11"/>
          </p:nvPr>
        </p:nvSpPr>
        <p:spPr/>
        <p:txBody>
          <a:bodyPr/>
          <a:lstStyle>
            <a:lvl1pPr>
              <a:defRPr/>
            </a:lvl1pPr>
          </a:lstStyle>
          <a:p>
            <a:pPr>
              <a:defRPr/>
            </a:pPr>
            <a:endParaRPr lang="en-US"/>
          </a:p>
        </p:txBody>
      </p:sp>
      <p:sp>
        <p:nvSpPr>
          <p:cNvPr id="11" name="Slide Number Placeholder 3"/>
          <p:cNvSpPr>
            <a:spLocks noGrp="1"/>
          </p:cNvSpPr>
          <p:nvPr>
            <p:ph type="sldNum" sz="quarter" idx="12"/>
          </p:nvPr>
        </p:nvSpPr>
        <p:spPr>
          <a:xfrm>
            <a:off x="8321675" y="365125"/>
            <a:ext cx="609600" cy="365125"/>
          </a:xfrm>
        </p:spPr>
        <p:txBody>
          <a:bodyPr/>
          <a:lstStyle>
            <a:lvl1pPr>
              <a:defRPr/>
            </a:lvl1pPr>
          </a:lstStyle>
          <a:p>
            <a:fld id="{C7BEACFC-04AB-4235-BB45-6F05485134F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8999" y="304800"/>
            <a:ext cx="4948269" cy="719424"/>
          </a:xfrm>
        </p:spPr>
        <p:txBody>
          <a:bodyPr/>
          <a:lstStyle>
            <a:lvl1pPr algn="l">
              <a:defRPr sz="2200" b="0"/>
            </a:lvl1pPr>
          </a:lstStyle>
          <a:p>
            <a:r>
              <a:rPr lang="en-US" smtClean="0"/>
              <a:t>Click to edit Master title style</a:t>
            </a:r>
            <a:endParaRPr/>
          </a:p>
        </p:txBody>
      </p:sp>
      <p:sp>
        <p:nvSpPr>
          <p:cNvPr id="3" name="Content Placeholder 2"/>
          <p:cNvSpPr>
            <a:spLocks noGrp="1"/>
          </p:cNvSpPr>
          <p:nvPr>
            <p:ph idx="1"/>
          </p:nvPr>
        </p:nvSpPr>
        <p:spPr>
          <a:xfrm>
            <a:off x="3418113" y="2292824"/>
            <a:ext cx="4959126" cy="3833339"/>
          </a:xfrm>
        </p:spPr>
        <p:txBody>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429000" y="1160463"/>
            <a:ext cx="4948269" cy="9540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8E46E719-A0D3-4817-B3B1-37BB51E328F0}" type="datetime1">
              <a:rPr lang="en-US"/>
              <a:pPr/>
              <a:t>2/16/2018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DC400B49-4D61-4CF2-8093-A249B080DFF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900" b="1">
                <a:solidFill>
                  <a:srgbClr val="BFBFBF"/>
                </a:solidFill>
                <a:latin typeface="News Gothic MT" pitchFamily="-105" charset="0"/>
              </a:defRPr>
            </a:lvl1pPr>
          </a:lstStyle>
          <a:p>
            <a:fld id="{F30D0036-E0D5-44B5-8A2D-487C65D947B9}" type="datetime1">
              <a:rPr lang="en-US"/>
              <a:pPr/>
              <a:t>2/16/2018</a:t>
            </a:fld>
            <a:endParaRPr lang="en-US"/>
          </a:p>
        </p:txBody>
      </p:sp>
      <p:sp>
        <p:nvSpPr>
          <p:cNvPr id="1027" name="Title Placeholder 1"/>
          <p:cNvSpPr>
            <a:spLocks noGrp="1"/>
          </p:cNvSpPr>
          <p:nvPr>
            <p:ph type="title"/>
          </p:nvPr>
        </p:nvSpPr>
        <p:spPr bwMode="auto">
          <a:xfrm>
            <a:off x="3429000" y="685800"/>
            <a:ext cx="4948238" cy="88741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3429000" y="2020888"/>
            <a:ext cx="4946650" cy="41052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457200" y="6356350"/>
            <a:ext cx="2895600" cy="365125"/>
          </a:xfrm>
          <a:prstGeom prst="rect">
            <a:avLst/>
          </a:prstGeom>
        </p:spPr>
        <p:txBody>
          <a:bodyPr vert="horz" lIns="91440" tIns="45720" rIns="91440" bIns="45720" rtlCol="0" anchor="ctr"/>
          <a:lstStyle>
            <a:lvl1pPr algn="l" fontAlgn="auto">
              <a:spcBef>
                <a:spcPts val="0"/>
              </a:spcBef>
              <a:spcAft>
                <a:spcPts val="0"/>
              </a:spcAft>
              <a:defRPr sz="900" b="1">
                <a:solidFill>
                  <a:schemeClr val="bg1">
                    <a:lumMod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1752600" y="2878138"/>
            <a:ext cx="609600" cy="365125"/>
          </a:xfrm>
          <a:prstGeom prst="rect">
            <a:avLst/>
          </a:prstGeom>
        </p:spPr>
        <p:txBody>
          <a:bodyPr vert="horz" wrap="square" lIns="91440" tIns="45720" rIns="91440" bIns="45720" numCol="1" anchor="ctr" anchorCtr="0" compatLnSpc="1">
            <a:prstTxWarp prst="textNoShape">
              <a:avLst/>
            </a:prstTxWarp>
          </a:bodyPr>
          <a:lstStyle>
            <a:lvl1pPr>
              <a:defRPr b="1">
                <a:solidFill>
                  <a:schemeClr val="accent1"/>
                </a:solidFill>
                <a:latin typeface="News Gothic MT" pitchFamily="-105" charset="0"/>
              </a:defRPr>
            </a:lvl1pPr>
          </a:lstStyle>
          <a:p>
            <a:fld id="{2BD379F8-3334-4372-BBA5-C6C0E43038DE}" type="slidenum">
              <a:rPr lang="en-US"/>
              <a:pPr/>
              <a:t>‹#›</a:t>
            </a:fld>
            <a:endParaRPr lang="en-US"/>
          </a:p>
        </p:txBody>
      </p:sp>
      <p:grpSp>
        <p:nvGrpSpPr>
          <p:cNvPr id="1031" name="Group 18"/>
          <p:cNvGrpSpPr>
            <a:grpSpLocks/>
          </p:cNvGrpSpPr>
          <p:nvPr/>
        </p:nvGrpSpPr>
        <p:grpSpPr bwMode="auto">
          <a:xfrm>
            <a:off x="842963" y="2971800"/>
            <a:ext cx="914400" cy="914400"/>
            <a:chOff x="842682" y="2971800"/>
            <a:chExt cx="914400" cy="914400"/>
          </a:xfrm>
        </p:grpSpPr>
        <p:sp>
          <p:nvSpPr>
            <p:cNvPr id="8" name="Rounded Rectangle 7"/>
            <p:cNvSpPr/>
            <p:nvPr userDrawn="1"/>
          </p:nvSpPr>
          <p:spPr>
            <a:xfrm>
              <a:off x="842682" y="2971800"/>
              <a:ext cx="914400" cy="914400"/>
            </a:xfrm>
            <a:prstGeom prst="roundRect">
              <a:avLst>
                <a:gd name="adj" fmla="val 9314"/>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nvGrpSpPr>
            <p:cNvPr id="1033" name="Group 10"/>
            <p:cNvGrpSpPr>
              <a:grpSpLocks noChangeAspect="1"/>
            </p:cNvGrpSpPr>
            <p:nvPr userDrawn="1"/>
          </p:nvGrpSpPr>
          <p:grpSpPr bwMode="auto">
            <a:xfrm>
              <a:off x="948372" y="3034352"/>
              <a:ext cx="700732" cy="800822"/>
              <a:chOff x="1230573" y="1890215"/>
              <a:chExt cx="1444388" cy="1650696"/>
            </a:xfrm>
          </p:grpSpPr>
          <p:sp>
            <p:nvSpPr>
              <p:cNvPr id="12" name="Oval 11"/>
              <p:cNvSpPr/>
              <p:nvPr userDrawn="1"/>
            </p:nvSpPr>
            <p:spPr>
              <a:xfrm>
                <a:off x="1231958" y="1888898"/>
                <a:ext cx="1443061" cy="939131"/>
              </a:xfrm>
              <a:prstGeom prst="ellipse">
                <a:avLst/>
              </a:prstGeom>
              <a:solidFill>
                <a:srgbClr val="FFFFFF">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3" name="Oval 12"/>
              <p:cNvSpPr/>
              <p:nvPr userDrawn="1"/>
            </p:nvSpPr>
            <p:spPr>
              <a:xfrm>
                <a:off x="1935492" y="2844391"/>
                <a:ext cx="605364" cy="402484"/>
              </a:xfrm>
              <a:prstGeom prst="ellipse">
                <a:avLst/>
              </a:prstGeom>
              <a:solidFill>
                <a:srgbClr val="FFFFFF">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4" name="Oval 13"/>
              <p:cNvSpPr/>
              <p:nvPr userDrawn="1"/>
            </p:nvSpPr>
            <p:spPr>
              <a:xfrm>
                <a:off x="1902769" y="3276327"/>
                <a:ext cx="392669" cy="265050"/>
              </a:xfrm>
              <a:prstGeom prst="ellipse">
                <a:avLst/>
              </a:prstGeom>
              <a:solidFill>
                <a:srgbClr val="FFFFFF">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5" name="Oval 14"/>
              <p:cNvSpPr/>
              <p:nvPr userDrawn="1"/>
            </p:nvSpPr>
            <p:spPr>
              <a:xfrm>
                <a:off x="1634445" y="2392822"/>
                <a:ext cx="621726" cy="405757"/>
              </a:xfrm>
              <a:prstGeom prst="ellipse">
                <a:avLst/>
              </a:prstGeom>
              <a:solidFill>
                <a:srgbClr val="FFFFFF">
                  <a:alpha val="3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spTree>
  </p:cSld>
  <p:clrMap bg1="lt1" tx1="dk1" bg2="lt2" tx2="dk2" accent1="accent1" accent2="accent2" accent3="accent3" accent4="accent4" accent5="accent5" accent6="accent6" hlink="hlink" folHlink="folHlink"/>
  <p:sldLayoutIdLst>
    <p:sldLayoutId id="2147483781" r:id="rId1"/>
    <p:sldLayoutId id="2147483771" r:id="rId2"/>
    <p:sldLayoutId id="2147483782" r:id="rId3"/>
    <p:sldLayoutId id="2147483783" r:id="rId4"/>
    <p:sldLayoutId id="2147483784" r:id="rId5"/>
    <p:sldLayoutId id="2147483785" r:id="rId6"/>
    <p:sldLayoutId id="2147483786" r:id="rId7"/>
    <p:sldLayoutId id="2147483787" r:id="rId8"/>
    <p:sldLayoutId id="2147483772" r:id="rId9"/>
    <p:sldLayoutId id="2147483773" r:id="rId10"/>
    <p:sldLayoutId id="2147483774" r:id="rId11"/>
    <p:sldLayoutId id="2147483775" r:id="rId12"/>
    <p:sldLayoutId id="2147483776" r:id="rId13"/>
    <p:sldLayoutId id="2147483777" r:id="rId14"/>
    <p:sldLayoutId id="2147483778" r:id="rId15"/>
    <p:sldLayoutId id="2147483779" r:id="rId16"/>
    <p:sldLayoutId id="2147483780" r:id="rId17"/>
  </p:sldLayoutIdLst>
  <p:txStyles>
    <p:titleStyle>
      <a:lvl1pPr algn="l" rtl="0" eaLnBrk="0" fontAlgn="base" hangingPunct="0">
        <a:spcBef>
          <a:spcPct val="0"/>
        </a:spcBef>
        <a:spcAft>
          <a:spcPct val="0"/>
        </a:spcAft>
        <a:defRPr sz="2800" kern="1200">
          <a:solidFill>
            <a:schemeClr val="accent1"/>
          </a:solidFill>
          <a:latin typeface="+mj-lt"/>
          <a:ea typeface="ＭＳ Ｐゴシック" pitchFamily="-105" charset="-128"/>
          <a:cs typeface="ＭＳ Ｐゴシック" pitchFamily="-105" charset="-128"/>
        </a:defRPr>
      </a:lvl1pPr>
      <a:lvl2pPr algn="l" rtl="0" eaLnBrk="0" fontAlgn="base" hangingPunct="0">
        <a:spcBef>
          <a:spcPct val="0"/>
        </a:spcBef>
        <a:spcAft>
          <a:spcPct val="0"/>
        </a:spcAft>
        <a:defRPr sz="2800">
          <a:solidFill>
            <a:schemeClr val="accent1"/>
          </a:solidFill>
          <a:latin typeface="News Gothic MT" pitchFamily="-105" charset="0"/>
          <a:ea typeface="ＭＳ Ｐゴシック" pitchFamily="-105" charset="-128"/>
          <a:cs typeface="ＭＳ Ｐゴシック" pitchFamily="-105" charset="-128"/>
        </a:defRPr>
      </a:lvl2pPr>
      <a:lvl3pPr algn="l" rtl="0" eaLnBrk="0" fontAlgn="base" hangingPunct="0">
        <a:spcBef>
          <a:spcPct val="0"/>
        </a:spcBef>
        <a:spcAft>
          <a:spcPct val="0"/>
        </a:spcAft>
        <a:defRPr sz="2800">
          <a:solidFill>
            <a:schemeClr val="accent1"/>
          </a:solidFill>
          <a:latin typeface="News Gothic MT" pitchFamily="-105" charset="0"/>
          <a:ea typeface="ＭＳ Ｐゴシック" pitchFamily="-105" charset="-128"/>
          <a:cs typeface="ＭＳ Ｐゴシック" pitchFamily="-105" charset="-128"/>
        </a:defRPr>
      </a:lvl3pPr>
      <a:lvl4pPr algn="l" rtl="0" eaLnBrk="0" fontAlgn="base" hangingPunct="0">
        <a:spcBef>
          <a:spcPct val="0"/>
        </a:spcBef>
        <a:spcAft>
          <a:spcPct val="0"/>
        </a:spcAft>
        <a:defRPr sz="2800">
          <a:solidFill>
            <a:schemeClr val="accent1"/>
          </a:solidFill>
          <a:latin typeface="News Gothic MT" pitchFamily="-105" charset="0"/>
          <a:ea typeface="ＭＳ Ｐゴシック" pitchFamily="-105" charset="-128"/>
          <a:cs typeface="ＭＳ Ｐゴシック" pitchFamily="-105" charset="-128"/>
        </a:defRPr>
      </a:lvl4pPr>
      <a:lvl5pPr algn="l" rtl="0" eaLnBrk="0" fontAlgn="base" hangingPunct="0">
        <a:spcBef>
          <a:spcPct val="0"/>
        </a:spcBef>
        <a:spcAft>
          <a:spcPct val="0"/>
        </a:spcAft>
        <a:defRPr sz="2800">
          <a:solidFill>
            <a:schemeClr val="accent1"/>
          </a:solidFill>
          <a:latin typeface="News Gothic MT" pitchFamily="-105" charset="0"/>
          <a:ea typeface="ＭＳ Ｐゴシック" pitchFamily="-105" charset="-128"/>
          <a:cs typeface="ＭＳ Ｐゴシック" pitchFamily="-105" charset="-128"/>
        </a:defRPr>
      </a:lvl5pPr>
      <a:lvl6pPr marL="457200" algn="l" rtl="0" fontAlgn="base">
        <a:spcBef>
          <a:spcPct val="0"/>
        </a:spcBef>
        <a:spcAft>
          <a:spcPct val="0"/>
        </a:spcAft>
        <a:defRPr sz="2800">
          <a:solidFill>
            <a:schemeClr val="accent1"/>
          </a:solidFill>
          <a:latin typeface="News Gothic MT" pitchFamily="-105" charset="0"/>
          <a:ea typeface="ＭＳ Ｐゴシック" pitchFamily="-105" charset="-128"/>
          <a:cs typeface="ＭＳ Ｐゴシック" pitchFamily="-105" charset="-128"/>
        </a:defRPr>
      </a:lvl6pPr>
      <a:lvl7pPr marL="914400" algn="l" rtl="0" fontAlgn="base">
        <a:spcBef>
          <a:spcPct val="0"/>
        </a:spcBef>
        <a:spcAft>
          <a:spcPct val="0"/>
        </a:spcAft>
        <a:defRPr sz="2800">
          <a:solidFill>
            <a:schemeClr val="accent1"/>
          </a:solidFill>
          <a:latin typeface="News Gothic MT" pitchFamily="-105" charset="0"/>
          <a:ea typeface="ＭＳ Ｐゴシック" pitchFamily="-105" charset="-128"/>
          <a:cs typeface="ＭＳ Ｐゴシック" pitchFamily="-105" charset="-128"/>
        </a:defRPr>
      </a:lvl7pPr>
      <a:lvl8pPr marL="1371600" algn="l" rtl="0" fontAlgn="base">
        <a:spcBef>
          <a:spcPct val="0"/>
        </a:spcBef>
        <a:spcAft>
          <a:spcPct val="0"/>
        </a:spcAft>
        <a:defRPr sz="2800">
          <a:solidFill>
            <a:schemeClr val="accent1"/>
          </a:solidFill>
          <a:latin typeface="News Gothic MT" pitchFamily="-105" charset="0"/>
          <a:ea typeface="ＭＳ Ｐゴシック" pitchFamily="-105" charset="-128"/>
          <a:cs typeface="ＭＳ Ｐゴシック" pitchFamily="-105" charset="-128"/>
        </a:defRPr>
      </a:lvl8pPr>
      <a:lvl9pPr marL="1828800" algn="l" rtl="0" fontAlgn="base">
        <a:spcBef>
          <a:spcPct val="0"/>
        </a:spcBef>
        <a:spcAft>
          <a:spcPct val="0"/>
        </a:spcAft>
        <a:defRPr sz="2800">
          <a:solidFill>
            <a:schemeClr val="accent1"/>
          </a:solidFill>
          <a:latin typeface="News Gothic MT" pitchFamily="-105" charset="0"/>
          <a:ea typeface="ＭＳ Ｐゴシック" pitchFamily="-105" charset="-128"/>
          <a:cs typeface="ＭＳ Ｐゴシック" pitchFamily="-105" charset="-128"/>
        </a:defRPr>
      </a:lvl9pPr>
    </p:titleStyle>
    <p:bodyStyle>
      <a:lvl1pPr marL="228600" indent="-228600" algn="l" rtl="0" eaLnBrk="0" fontAlgn="base" hangingPunct="0">
        <a:spcBef>
          <a:spcPts val="1800"/>
        </a:spcBef>
        <a:spcAft>
          <a:spcPct val="0"/>
        </a:spcAft>
        <a:buClr>
          <a:schemeClr val="accent1"/>
        </a:buClr>
        <a:buSzPct val="130000"/>
        <a:buFont typeface="Wingdings" pitchFamily="-105" charset="2"/>
        <a:buChar char="§"/>
        <a:defRPr kern="1200">
          <a:solidFill>
            <a:srgbClr val="404040"/>
          </a:solidFill>
          <a:latin typeface="+mn-lt"/>
          <a:ea typeface="ＭＳ Ｐゴシック" pitchFamily="-105" charset="-128"/>
          <a:cs typeface="ＭＳ Ｐゴシック" pitchFamily="-105" charset="-128"/>
        </a:defRPr>
      </a:lvl1pPr>
      <a:lvl2pPr marL="457200" indent="-228600" algn="l" rtl="0" eaLnBrk="0" fontAlgn="base" hangingPunct="0">
        <a:spcBef>
          <a:spcPts val="600"/>
        </a:spcBef>
        <a:spcAft>
          <a:spcPct val="0"/>
        </a:spcAft>
        <a:buClr>
          <a:schemeClr val="accent2"/>
        </a:buClr>
        <a:buSzPct val="130000"/>
        <a:buFont typeface="Wingdings" pitchFamily="-105" charset="2"/>
        <a:buChar char="§"/>
        <a:defRPr kern="1200">
          <a:solidFill>
            <a:srgbClr val="404040"/>
          </a:solidFill>
          <a:latin typeface="+mn-lt"/>
          <a:ea typeface="ＭＳ Ｐゴシック" pitchFamily="-105" charset="-128"/>
          <a:cs typeface="+mn-cs"/>
        </a:defRPr>
      </a:lvl2pPr>
      <a:lvl3pPr marL="685800" indent="-228600" algn="l" rtl="0" eaLnBrk="0" fontAlgn="base" hangingPunct="0">
        <a:spcBef>
          <a:spcPts val="600"/>
        </a:spcBef>
        <a:spcAft>
          <a:spcPct val="0"/>
        </a:spcAft>
        <a:buClr>
          <a:schemeClr val="accent1"/>
        </a:buClr>
        <a:buSzPct val="130000"/>
        <a:buFont typeface="Wingdings" pitchFamily="-105" charset="2"/>
        <a:buChar char="§"/>
        <a:defRPr kern="1200">
          <a:solidFill>
            <a:srgbClr val="404040"/>
          </a:solidFill>
          <a:latin typeface="+mn-lt"/>
          <a:ea typeface="ＭＳ Ｐゴシック" pitchFamily="-105" charset="-128"/>
          <a:cs typeface="+mn-cs"/>
        </a:defRPr>
      </a:lvl3pPr>
      <a:lvl4pPr marL="914400" indent="-228600" algn="l" rtl="0" eaLnBrk="0" fontAlgn="base" hangingPunct="0">
        <a:spcBef>
          <a:spcPts val="600"/>
        </a:spcBef>
        <a:spcAft>
          <a:spcPct val="0"/>
        </a:spcAft>
        <a:buClr>
          <a:schemeClr val="accent2"/>
        </a:buClr>
        <a:buSzPct val="130000"/>
        <a:buFont typeface="Wingdings" pitchFamily="-105" charset="2"/>
        <a:buChar char="§"/>
        <a:defRPr kern="1200">
          <a:solidFill>
            <a:srgbClr val="404040"/>
          </a:solidFill>
          <a:latin typeface="+mn-lt"/>
          <a:ea typeface="ＭＳ Ｐゴシック" pitchFamily="-105" charset="-128"/>
          <a:cs typeface="+mn-cs"/>
        </a:defRPr>
      </a:lvl4pPr>
      <a:lvl5pPr marL="1143000" indent="-228600" algn="l" rtl="0" eaLnBrk="0" fontAlgn="base" hangingPunct="0">
        <a:spcBef>
          <a:spcPts val="600"/>
        </a:spcBef>
        <a:spcAft>
          <a:spcPct val="0"/>
        </a:spcAft>
        <a:buClr>
          <a:schemeClr val="accent1"/>
        </a:buClr>
        <a:buSzPct val="130000"/>
        <a:buFont typeface="Wingdings" pitchFamily="-105" charset="2"/>
        <a:buChar char="§"/>
        <a:defRPr kern="1200">
          <a:solidFill>
            <a:srgbClr val="404040"/>
          </a:solidFill>
          <a:latin typeface="+mn-lt"/>
          <a:ea typeface="ＭＳ Ｐゴシック" pitchFamily="-105"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a:xfrm>
            <a:off x="4651375" y="1681163"/>
            <a:ext cx="3273425" cy="1639887"/>
          </a:xfrm>
        </p:spPr>
        <p:txBody>
          <a:bodyPr/>
          <a:lstStyle/>
          <a:p>
            <a:r>
              <a:rPr lang="en-US" dirty="0" smtClean="0">
                <a:ea typeface="ＭＳ Ｐゴシック" pitchFamily="-105" charset="-128"/>
              </a:rPr>
              <a:t>ACT Reading Preparation</a:t>
            </a:r>
            <a:br>
              <a:rPr lang="en-US" dirty="0" smtClean="0">
                <a:ea typeface="ＭＳ Ｐゴシック" pitchFamily="-105" charset="-128"/>
              </a:rPr>
            </a:br>
            <a:r>
              <a:rPr lang="en-US" sz="1000" dirty="0" smtClean="0">
                <a:ea typeface="ＭＳ Ｐゴシック" pitchFamily="-105" charset="-128"/>
              </a:rPr>
              <a:t>(for use in </a:t>
            </a:r>
            <a:r>
              <a:rPr lang="en-US" sz="1000" smtClean="0">
                <a:ea typeface="ＭＳ Ｐゴシック" pitchFamily="-105" charset="-128"/>
              </a:rPr>
              <a:t>Social Science)</a:t>
            </a:r>
            <a:endParaRPr lang="en-US" dirty="0" smtClean="0">
              <a:ea typeface="ＭＳ Ｐゴシック" pitchFamily="-105" charset="-128"/>
            </a:endParaRPr>
          </a:p>
        </p:txBody>
      </p:sp>
      <p:sp>
        <p:nvSpPr>
          <p:cNvPr id="20483" name="Subtitle 2"/>
          <p:cNvSpPr>
            <a:spLocks noGrp="1"/>
          </p:cNvSpPr>
          <p:nvPr>
            <p:ph type="subTitle" idx="1"/>
          </p:nvPr>
        </p:nvSpPr>
        <p:spPr>
          <a:xfrm>
            <a:off x="4651375" y="3765550"/>
            <a:ext cx="3273425" cy="1035050"/>
          </a:xfrm>
        </p:spPr>
        <p:txBody>
          <a:bodyPr/>
          <a:lstStyle/>
          <a:p>
            <a:pPr>
              <a:spcBef>
                <a:spcPct val="0"/>
              </a:spcBef>
              <a:buFont typeface="Wingdings" pitchFamily="-105" charset="2"/>
              <a:buNone/>
            </a:pPr>
            <a:r>
              <a:rPr lang="en-US" dirty="0" smtClean="0">
                <a:ea typeface="ＭＳ Ｐゴシック" pitchFamily="-105" charset="-128"/>
              </a:rPr>
              <a:t>University of Illinois-Chicago</a:t>
            </a:r>
          </a:p>
          <a:p>
            <a:pPr>
              <a:spcBef>
                <a:spcPct val="0"/>
              </a:spcBef>
              <a:buFont typeface="Wingdings" pitchFamily="-105" charset="2"/>
              <a:buNone/>
            </a:pPr>
            <a:r>
              <a:rPr lang="en-US" dirty="0" smtClean="0">
                <a:ea typeface="ＭＳ Ｐゴシック" pitchFamily="-105" charset="-128"/>
              </a:rPr>
              <a:t>Curriculum Framework Project</a:t>
            </a:r>
          </a:p>
          <a:p>
            <a:pPr>
              <a:spcBef>
                <a:spcPct val="0"/>
              </a:spcBef>
              <a:buFont typeface="Wingdings" pitchFamily="-105" charset="2"/>
              <a:buNone/>
            </a:pPr>
            <a:endParaRPr lang="en-US" dirty="0" smtClean="0">
              <a:ea typeface="ＭＳ Ｐゴシック" pitchFamily="-105" charset="-128"/>
            </a:endParaRPr>
          </a:p>
          <a:p>
            <a:pPr>
              <a:spcBef>
                <a:spcPct val="0"/>
              </a:spcBef>
              <a:buFont typeface="Wingdings" pitchFamily="-105" charset="2"/>
              <a:buNone/>
            </a:pPr>
            <a:r>
              <a:rPr lang="en-US" dirty="0" smtClean="0">
                <a:ea typeface="ＭＳ Ｐゴシック" pitchFamily="-105" charset="-128"/>
              </a:rPr>
              <a:t>Spring 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744538" y="484188"/>
            <a:ext cx="6494462" cy="887412"/>
          </a:xfrm>
        </p:spPr>
        <p:txBody>
          <a:bodyPr/>
          <a:lstStyle/>
          <a:p>
            <a:pPr eaLnBrk="1" hangingPunct="1"/>
            <a:r>
              <a:rPr lang="en-US" b="1" smtClean="0"/>
              <a:t>Introduction to the Test:</a:t>
            </a:r>
            <a:br>
              <a:rPr lang="en-US" b="1" smtClean="0"/>
            </a:br>
            <a:r>
              <a:rPr lang="en-US" b="1" smtClean="0"/>
              <a:t>Inference-Evaluation Questions</a:t>
            </a:r>
            <a:endParaRPr lang="en-US" smtClean="0"/>
          </a:p>
        </p:txBody>
      </p:sp>
      <p:sp>
        <p:nvSpPr>
          <p:cNvPr id="286723" name="Rectangle 3"/>
          <p:cNvSpPr>
            <a:spLocks noGrp="1" noChangeArrowheads="1"/>
          </p:cNvSpPr>
          <p:nvPr>
            <p:ph sz="half" idx="1"/>
          </p:nvPr>
        </p:nvSpPr>
        <p:spPr>
          <a:xfrm>
            <a:off x="752475" y="1600200"/>
            <a:ext cx="7553325" cy="4525963"/>
          </a:xfrm>
        </p:spPr>
        <p:txBody>
          <a:bodyPr>
            <a:normAutofit/>
          </a:bodyPr>
          <a:lstStyle/>
          <a:p>
            <a:pPr eaLnBrk="1" hangingPunct="1">
              <a:lnSpc>
                <a:spcPct val="90000"/>
              </a:lnSpc>
              <a:buFont typeface="Times" pitchFamily="-105" charset="0"/>
              <a:buChar char="•"/>
            </a:pPr>
            <a:r>
              <a:rPr lang="en-US" sz="2400" smtClean="0"/>
              <a:t>Make judgments</a:t>
            </a:r>
          </a:p>
          <a:p>
            <a:pPr eaLnBrk="1" hangingPunct="1">
              <a:lnSpc>
                <a:spcPct val="90000"/>
              </a:lnSpc>
              <a:buFont typeface="Times" pitchFamily="-105" charset="0"/>
              <a:buChar char="•"/>
            </a:pPr>
            <a:endParaRPr lang="en-US" sz="2400" smtClean="0"/>
          </a:p>
          <a:p>
            <a:pPr eaLnBrk="1" hangingPunct="1">
              <a:lnSpc>
                <a:spcPct val="90000"/>
              </a:lnSpc>
              <a:buFont typeface="Times" pitchFamily="-105" charset="0"/>
              <a:buChar char="•"/>
            </a:pPr>
            <a:r>
              <a:rPr lang="en-US" sz="2400" smtClean="0"/>
              <a:t>Identify the implications of the supporting details in the passage.</a:t>
            </a:r>
          </a:p>
          <a:p>
            <a:pPr eaLnBrk="1" hangingPunct="1">
              <a:lnSpc>
                <a:spcPct val="90000"/>
              </a:lnSpc>
              <a:buFont typeface="Times" pitchFamily="-105" charset="0"/>
              <a:buChar char="•"/>
            </a:pPr>
            <a:endParaRPr lang="en-US" sz="2400" smtClean="0"/>
          </a:p>
          <a:p>
            <a:pPr eaLnBrk="1" hangingPunct="1">
              <a:lnSpc>
                <a:spcPct val="90000"/>
              </a:lnSpc>
              <a:buFont typeface="Times" pitchFamily="-105" charset="0"/>
              <a:buChar char="•"/>
            </a:pPr>
            <a:r>
              <a:rPr lang="en-US" sz="2400" smtClean="0"/>
              <a:t>Draw conclusions based on reading the passage</a:t>
            </a:r>
          </a:p>
          <a:p>
            <a:pPr eaLnBrk="1" hangingPunct="1">
              <a:lnSpc>
                <a:spcPct val="90000"/>
              </a:lnSpc>
              <a:buFont typeface="Times" pitchFamily="-105" charset="0"/>
              <a:buChar char="•"/>
            </a:pPr>
            <a:endParaRPr lang="en-US" sz="2400" smtClean="0"/>
          </a:p>
          <a:p>
            <a:pPr eaLnBrk="1" hangingPunct="1">
              <a:lnSpc>
                <a:spcPct val="90000"/>
              </a:lnSpc>
              <a:buFont typeface="Times" pitchFamily="-105" charset="0"/>
              <a:buChar char="•"/>
            </a:pPr>
            <a:r>
              <a:rPr lang="en-US" sz="2400" smtClean="0"/>
              <a:t>Determine the author’s idea through generalization of the facts</a:t>
            </a:r>
          </a:p>
        </p:txBody>
      </p:sp>
    </p:spTree>
  </p:cSld>
  <p:clrMapOvr>
    <a:masterClrMapping/>
  </p:clrMapOvr>
  <p:transition>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744538" y="457200"/>
            <a:ext cx="6418262" cy="887413"/>
          </a:xfrm>
        </p:spPr>
        <p:txBody>
          <a:bodyPr/>
          <a:lstStyle/>
          <a:p>
            <a:pPr eaLnBrk="1" hangingPunct="1"/>
            <a:r>
              <a:rPr lang="en-US" b="1" smtClean="0"/>
              <a:t>Introduction to the Test:</a:t>
            </a:r>
            <a:br>
              <a:rPr lang="en-US" b="1" smtClean="0"/>
            </a:br>
            <a:r>
              <a:rPr lang="en-US" b="1" smtClean="0"/>
              <a:t>Inference-Evaluation Questions</a:t>
            </a:r>
            <a:endParaRPr lang="en-US" smtClean="0"/>
          </a:p>
        </p:txBody>
      </p:sp>
      <p:sp>
        <p:nvSpPr>
          <p:cNvPr id="288771" name="Rectangle 3"/>
          <p:cNvSpPr>
            <a:spLocks noGrp="1" noChangeArrowheads="1"/>
          </p:cNvSpPr>
          <p:nvPr>
            <p:ph sz="half" idx="1"/>
          </p:nvPr>
        </p:nvSpPr>
        <p:spPr>
          <a:xfrm>
            <a:off x="752475" y="1600200"/>
            <a:ext cx="7629525" cy="4525963"/>
          </a:xfrm>
        </p:spPr>
        <p:txBody>
          <a:bodyPr>
            <a:normAutofit/>
          </a:bodyPr>
          <a:lstStyle/>
          <a:p>
            <a:pPr eaLnBrk="1" hangingPunct="1">
              <a:lnSpc>
                <a:spcPct val="120000"/>
              </a:lnSpc>
              <a:buFont typeface="Times" pitchFamily="-105" charset="0"/>
              <a:buChar char="•"/>
            </a:pPr>
            <a:r>
              <a:rPr lang="en-US" sz="2400" smtClean="0"/>
              <a:t>Analyze cause-and-effect relationships</a:t>
            </a:r>
          </a:p>
          <a:p>
            <a:pPr eaLnBrk="1" hangingPunct="1">
              <a:lnSpc>
                <a:spcPct val="120000"/>
              </a:lnSpc>
              <a:buFont typeface="Times" pitchFamily="-105" charset="0"/>
              <a:buChar char="•"/>
            </a:pPr>
            <a:endParaRPr lang="en-US" sz="2400" smtClean="0"/>
          </a:p>
          <a:p>
            <a:pPr eaLnBrk="1" hangingPunct="1">
              <a:lnSpc>
                <a:spcPct val="120000"/>
              </a:lnSpc>
              <a:buFont typeface="Times" pitchFamily="-105" charset="0"/>
              <a:buChar char="•"/>
            </a:pPr>
            <a:r>
              <a:rPr lang="en-US" sz="2400" smtClean="0"/>
              <a:t>Identify multiple meanings of a word and determine its definition with context clues from the passage</a:t>
            </a:r>
          </a:p>
          <a:p>
            <a:pPr eaLnBrk="1" hangingPunct="1">
              <a:lnSpc>
                <a:spcPct val="120000"/>
              </a:lnSpc>
              <a:buFont typeface="Times" pitchFamily="-105" charset="0"/>
              <a:buChar char="•"/>
            </a:pPr>
            <a:endParaRPr lang="en-US" sz="2400" smtClean="0"/>
          </a:p>
          <a:p>
            <a:pPr eaLnBrk="1" hangingPunct="1">
              <a:lnSpc>
                <a:spcPct val="120000"/>
              </a:lnSpc>
              <a:buFont typeface="Times" pitchFamily="-105" charset="0"/>
              <a:buChar char="•"/>
            </a:pPr>
            <a:r>
              <a:rPr lang="en-US" sz="2400" smtClean="0"/>
              <a:t>Determine the implications of the author’s general tone or attitude</a:t>
            </a:r>
          </a:p>
        </p:txBody>
      </p:sp>
    </p:spTree>
  </p:cSld>
  <p:clrMapOvr>
    <a:masterClrMapping/>
  </p:clrMapOvr>
  <p:transition>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93713" y="407988"/>
            <a:ext cx="6669087" cy="887412"/>
          </a:xfrm>
        </p:spPr>
        <p:txBody>
          <a:bodyPr/>
          <a:lstStyle/>
          <a:p>
            <a:pPr eaLnBrk="1" hangingPunct="1"/>
            <a:r>
              <a:rPr lang="en-US" b="1" smtClean="0"/>
              <a:t>Introduction to the Test:</a:t>
            </a:r>
            <a:br>
              <a:rPr lang="en-US" b="1" smtClean="0"/>
            </a:br>
            <a:r>
              <a:rPr lang="en-US" b="1" smtClean="0"/>
              <a:t>Inference-Evaluation Question Stems</a:t>
            </a:r>
            <a:endParaRPr lang="en-US" smtClean="0"/>
          </a:p>
        </p:txBody>
      </p:sp>
      <p:sp>
        <p:nvSpPr>
          <p:cNvPr id="290819" name="Rectangle 3"/>
          <p:cNvSpPr>
            <a:spLocks noGrp="1" noChangeArrowheads="1"/>
          </p:cNvSpPr>
          <p:nvPr>
            <p:ph sz="half" idx="1"/>
          </p:nvPr>
        </p:nvSpPr>
        <p:spPr>
          <a:xfrm>
            <a:off x="752475" y="1600200"/>
            <a:ext cx="7553325" cy="4525963"/>
          </a:xfrm>
        </p:spPr>
        <p:txBody>
          <a:bodyPr>
            <a:normAutofit fontScale="92500"/>
          </a:bodyPr>
          <a:lstStyle/>
          <a:p>
            <a:pPr eaLnBrk="1" hangingPunct="1">
              <a:lnSpc>
                <a:spcPct val="130000"/>
              </a:lnSpc>
              <a:buFont typeface="Times" pitchFamily="-105" charset="0"/>
              <a:buChar char="•"/>
            </a:pPr>
            <a:r>
              <a:rPr lang="en-US" sz="2200" dirty="0" smtClean="0"/>
              <a:t>The author suggests/implies/ that…</a:t>
            </a:r>
          </a:p>
          <a:p>
            <a:pPr eaLnBrk="1" hangingPunct="1">
              <a:lnSpc>
                <a:spcPct val="130000"/>
              </a:lnSpc>
              <a:buFont typeface="Times" pitchFamily="-105" charset="0"/>
              <a:buChar char="•"/>
            </a:pPr>
            <a:r>
              <a:rPr lang="en-US" sz="2200" dirty="0" smtClean="0"/>
              <a:t>It can most reasonably be inferred that the author….</a:t>
            </a:r>
          </a:p>
          <a:p>
            <a:pPr eaLnBrk="1" hangingPunct="1">
              <a:lnSpc>
                <a:spcPct val="130000"/>
              </a:lnSpc>
              <a:buFont typeface="Times" pitchFamily="-105" charset="0"/>
              <a:buChar char="•"/>
            </a:pPr>
            <a:r>
              <a:rPr lang="en-US" sz="2200" dirty="0" smtClean="0"/>
              <a:t>With which of the following statements would the author agree?</a:t>
            </a:r>
          </a:p>
          <a:p>
            <a:pPr eaLnBrk="1" hangingPunct="1">
              <a:lnSpc>
                <a:spcPct val="130000"/>
              </a:lnSpc>
              <a:buFont typeface="Times" pitchFamily="-105" charset="0"/>
              <a:buChar char="•"/>
            </a:pPr>
            <a:r>
              <a:rPr lang="en-US" sz="2200" dirty="0" smtClean="0"/>
              <a:t>According to the passage, the WORD/TERM  ‘…’ means which of the following?</a:t>
            </a:r>
          </a:p>
          <a:p>
            <a:pPr eaLnBrk="1" hangingPunct="1">
              <a:lnSpc>
                <a:spcPct val="130000"/>
              </a:lnSpc>
              <a:buFont typeface="Times" pitchFamily="-105" charset="0"/>
              <a:buChar char="•"/>
            </a:pPr>
            <a:r>
              <a:rPr lang="en-US" sz="2200" dirty="0" smtClean="0"/>
              <a:t>The idea….is best exemplified by which of the following quotations from the passage?</a:t>
            </a:r>
          </a:p>
          <a:p>
            <a:pPr eaLnBrk="1" hangingPunct="1">
              <a:lnSpc>
                <a:spcPct val="130000"/>
              </a:lnSpc>
              <a:buFont typeface="Times" pitchFamily="-105" charset="0"/>
              <a:buChar char="•"/>
            </a:pPr>
            <a:r>
              <a:rPr lang="en-US" sz="2200" dirty="0" smtClean="0"/>
              <a:t> The attitude of the author toward x is…</a:t>
            </a:r>
          </a:p>
        </p:txBody>
      </p:sp>
    </p:spTree>
  </p:cSld>
  <p:clrMapOvr>
    <a:masterClrMapping/>
  </p:clrMapOvr>
  <p:transition>
    <p:cov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744538" y="452438"/>
            <a:ext cx="6505575" cy="621619"/>
          </a:xfrm>
        </p:spPr>
        <p:txBody>
          <a:bodyPr/>
          <a:lstStyle/>
          <a:p>
            <a:pPr eaLnBrk="1" hangingPunct="1"/>
            <a:r>
              <a:rPr lang="en-US" b="1" dirty="0" smtClean="0"/>
              <a:t>Lesson #1: Active Reading</a:t>
            </a:r>
            <a:endParaRPr lang="en-US" dirty="0" smtClean="0"/>
          </a:p>
        </p:txBody>
      </p:sp>
      <p:sp>
        <p:nvSpPr>
          <p:cNvPr id="199683" name="Rectangle 3"/>
          <p:cNvSpPr>
            <a:spLocks noGrp="1" noChangeArrowheads="1"/>
          </p:cNvSpPr>
          <p:nvPr>
            <p:ph sz="half" idx="1"/>
          </p:nvPr>
        </p:nvSpPr>
        <p:spPr>
          <a:xfrm>
            <a:off x="528638" y="1600200"/>
            <a:ext cx="8396287" cy="4525963"/>
          </a:xfrm>
        </p:spPr>
        <p:txBody>
          <a:bodyPr>
            <a:normAutofit/>
          </a:bodyPr>
          <a:lstStyle/>
          <a:p>
            <a:pPr eaLnBrk="1" hangingPunct="1">
              <a:lnSpc>
                <a:spcPct val="160000"/>
              </a:lnSpc>
              <a:spcAft>
                <a:spcPts val="5400"/>
              </a:spcAft>
              <a:buFont typeface="Times" pitchFamily="-105" charset="0"/>
              <a:buChar char="•"/>
            </a:pPr>
            <a:r>
              <a:rPr lang="en-US" sz="2800" dirty="0" smtClean="0"/>
              <a:t>Structural Clues </a:t>
            </a:r>
          </a:p>
          <a:p>
            <a:pPr eaLnBrk="1" hangingPunct="1">
              <a:lnSpc>
                <a:spcPct val="160000"/>
              </a:lnSpc>
              <a:spcAft>
                <a:spcPts val="5400"/>
              </a:spcAft>
              <a:buFont typeface="Times" pitchFamily="-105" charset="0"/>
              <a:buChar char="•"/>
            </a:pPr>
            <a:r>
              <a:rPr lang="en-US" sz="2800" dirty="0" smtClean="0"/>
              <a:t>Annotating</a:t>
            </a:r>
          </a:p>
          <a:p>
            <a:pPr eaLnBrk="1" hangingPunct="1">
              <a:lnSpc>
                <a:spcPct val="160000"/>
              </a:lnSpc>
              <a:spcAft>
                <a:spcPts val="5400"/>
              </a:spcAft>
              <a:buFont typeface="Times" pitchFamily="-105" charset="0"/>
              <a:buChar char="•"/>
            </a:pPr>
            <a:r>
              <a:rPr lang="en-US" sz="2800" dirty="0" smtClean="0"/>
              <a:t>Hinge Words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744538" y="223838"/>
            <a:ext cx="6381750" cy="887412"/>
          </a:xfrm>
        </p:spPr>
        <p:txBody>
          <a:bodyPr/>
          <a:lstStyle/>
          <a:p>
            <a:pPr eaLnBrk="1" hangingPunct="1"/>
            <a:r>
              <a:rPr lang="en-US" b="1" dirty="0" smtClean="0"/>
              <a:t>Active Reading: Structural Clues</a:t>
            </a:r>
          </a:p>
        </p:txBody>
      </p:sp>
      <p:sp>
        <p:nvSpPr>
          <p:cNvPr id="116739" name="Rectangle 3"/>
          <p:cNvSpPr>
            <a:spLocks noGrp="1" noChangeArrowheads="1"/>
          </p:cNvSpPr>
          <p:nvPr>
            <p:ph sz="half" idx="1"/>
          </p:nvPr>
        </p:nvSpPr>
        <p:spPr>
          <a:xfrm>
            <a:off x="752475" y="1600200"/>
            <a:ext cx="7626350" cy="5018314"/>
          </a:xfrm>
        </p:spPr>
        <p:txBody>
          <a:bodyPr/>
          <a:lstStyle/>
          <a:p>
            <a:pPr eaLnBrk="1" hangingPunct="1"/>
            <a:r>
              <a:rPr lang="en-US" sz="2800" b="1" dirty="0" smtClean="0">
                <a:solidFill>
                  <a:schemeClr val="tx2"/>
                </a:solidFill>
              </a:rPr>
              <a:t>Each passage was written by a PERSON, and people write for a </a:t>
            </a:r>
            <a:r>
              <a:rPr lang="en-US" sz="2800" b="1" u="sng" dirty="0" smtClean="0">
                <a:solidFill>
                  <a:schemeClr val="tx2"/>
                </a:solidFill>
              </a:rPr>
              <a:t>purpose.</a:t>
            </a:r>
          </a:p>
          <a:p>
            <a:pPr lvl="1" eaLnBrk="1" hangingPunct="1"/>
            <a:r>
              <a:rPr lang="en-US" sz="2000" dirty="0" smtClean="0"/>
              <a:t>Some authors want to </a:t>
            </a:r>
            <a:r>
              <a:rPr lang="en-US" sz="2000" b="1" u="sng" dirty="0" smtClean="0"/>
              <a:t>trace historical causes or consequences.</a:t>
            </a:r>
          </a:p>
          <a:p>
            <a:pPr lvl="1" eaLnBrk="1" hangingPunct="1"/>
            <a:endParaRPr lang="en-US" sz="2000" dirty="0" smtClean="0"/>
          </a:p>
          <a:p>
            <a:pPr lvl="1" eaLnBrk="1" hangingPunct="1"/>
            <a:r>
              <a:rPr lang="en-US" sz="2000" dirty="0" smtClean="0"/>
              <a:t>Some authors want to </a:t>
            </a:r>
            <a:r>
              <a:rPr lang="en-US" sz="2000" b="1" u="sng" dirty="0" smtClean="0"/>
              <a:t>critique a theory</a:t>
            </a:r>
            <a:r>
              <a:rPr lang="en-US" sz="2000" dirty="0" smtClean="0"/>
              <a:t>.</a:t>
            </a:r>
          </a:p>
          <a:p>
            <a:pPr lvl="1" eaLnBrk="1" hangingPunct="1"/>
            <a:endParaRPr lang="en-US" sz="2000" dirty="0" smtClean="0"/>
          </a:p>
          <a:p>
            <a:pPr lvl="1" eaLnBrk="1" hangingPunct="1"/>
            <a:r>
              <a:rPr lang="en-US" sz="2000" dirty="0" smtClean="0"/>
              <a:t>Some authors want to </a:t>
            </a:r>
            <a:r>
              <a:rPr lang="en-US" sz="2000" b="1" u="sng" dirty="0" smtClean="0"/>
              <a:t>draw a comparison between two things.</a:t>
            </a:r>
          </a:p>
          <a:p>
            <a:pPr lvl="1" eaLnBrk="1" hangingPunct="1"/>
            <a:endParaRPr lang="en-US" sz="2000" dirty="0" smtClean="0"/>
          </a:p>
          <a:p>
            <a:pPr lvl="1" eaLnBrk="1" hangingPunct="1"/>
            <a:r>
              <a:rPr lang="en-US" sz="2000" dirty="0" smtClean="0"/>
              <a:t>Some authors want to </a:t>
            </a:r>
            <a:r>
              <a:rPr lang="en-US" sz="2000" b="1" u="sng" dirty="0" smtClean="0"/>
              <a:t>tell a story</a:t>
            </a:r>
            <a:r>
              <a:rPr lang="en-US" sz="2000" dirty="0" smtClean="0"/>
              <a:t>.</a:t>
            </a:r>
          </a:p>
          <a:p>
            <a:pPr lvl="1" eaLnBrk="1" hangingPunct="1"/>
            <a:endParaRPr lang="en-US" sz="2000" dirty="0" smtClean="0"/>
          </a:p>
          <a:p>
            <a:pPr lvl="1" eaLnBrk="1" hangingPunct="1"/>
            <a:r>
              <a:rPr lang="en-US" sz="2000" dirty="0" smtClean="0"/>
              <a:t>Some authors just want to </a:t>
            </a:r>
            <a:r>
              <a:rPr lang="en-US" sz="2000" b="1" u="sng" dirty="0" smtClean="0"/>
              <a:t>describe something</a:t>
            </a:r>
            <a:r>
              <a:rPr lang="en-US" sz="2000" dirty="0" smtClean="0"/>
              <a:t>.</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4070" y="224118"/>
            <a:ext cx="5758330" cy="886968"/>
          </a:xfrm>
        </p:spPr>
        <p:txBody>
          <a:bodyPr/>
          <a:lstStyle/>
          <a:p>
            <a:r>
              <a:rPr lang="en-US" b="1" dirty="0" smtClean="0"/>
              <a:t>Active Reading: Structural Clues</a:t>
            </a:r>
            <a:endParaRPr lang="en-US" dirty="0"/>
          </a:p>
        </p:txBody>
      </p:sp>
      <p:sp>
        <p:nvSpPr>
          <p:cNvPr id="3" name="Content Placeholder 2"/>
          <p:cNvSpPr>
            <a:spLocks noGrp="1"/>
          </p:cNvSpPr>
          <p:nvPr>
            <p:ph sz="half" idx="1"/>
          </p:nvPr>
        </p:nvSpPr>
        <p:spPr/>
        <p:txBody>
          <a:bodyPr/>
          <a:lstStyle/>
          <a:p>
            <a:pPr algn="ctr">
              <a:buNone/>
            </a:pPr>
            <a:r>
              <a:rPr lang="en-US" sz="3700" i="1" dirty="0" smtClean="0"/>
              <a:t>Why is it important to figure out </a:t>
            </a:r>
          </a:p>
          <a:p>
            <a:pPr algn="ctr">
              <a:buNone/>
            </a:pPr>
            <a:r>
              <a:rPr lang="en-US" sz="3700" i="1" u="sng" dirty="0" smtClean="0"/>
              <a:t>WHY </a:t>
            </a:r>
          </a:p>
          <a:p>
            <a:pPr algn="ctr">
              <a:buNone/>
            </a:pPr>
            <a:r>
              <a:rPr lang="en-US" sz="3700" i="1" dirty="0" smtClean="0"/>
              <a:t>an author wrote a passage?</a:t>
            </a:r>
          </a:p>
          <a:p>
            <a:pPr>
              <a:buNone/>
            </a:pPr>
            <a:endParaRPr lang="en-US" dirty="0" smtClean="0"/>
          </a:p>
        </p:txBody>
      </p:sp>
      <p:sp>
        <p:nvSpPr>
          <p:cNvPr id="4" name="Content Placeholder 3"/>
          <p:cNvSpPr>
            <a:spLocks noGrp="1"/>
          </p:cNvSpPr>
          <p:nvPr>
            <p:ph sz="half" idx="2"/>
          </p:nvPr>
        </p:nvSpPr>
        <p:spPr>
          <a:xfrm>
            <a:off x="4661647" y="1600200"/>
            <a:ext cx="3703320" cy="4887686"/>
          </a:xfrm>
        </p:spPr>
        <p:txBody>
          <a:bodyPr/>
          <a:lstStyle/>
          <a:p>
            <a:pPr algn="ctr">
              <a:buNone/>
            </a:pPr>
            <a:r>
              <a:rPr lang="en-US" dirty="0" smtClean="0"/>
              <a:t> </a:t>
            </a:r>
            <a:r>
              <a:rPr lang="en-US" sz="2800" i="1" dirty="0" smtClean="0">
                <a:solidFill>
                  <a:srgbClr val="FF0000"/>
                </a:solidFill>
              </a:rPr>
              <a:t>Many questions ask you what the AUTHOR means, </a:t>
            </a:r>
            <a:r>
              <a:rPr lang="en-US" sz="2800" i="1" u="sng" dirty="0" smtClean="0">
                <a:solidFill>
                  <a:srgbClr val="FF0000"/>
                </a:solidFill>
              </a:rPr>
              <a:t>NOT</a:t>
            </a:r>
            <a:r>
              <a:rPr lang="en-US" sz="2800" i="1" dirty="0" smtClean="0">
                <a:solidFill>
                  <a:srgbClr val="FF0000"/>
                </a:solidFill>
              </a:rPr>
              <a:t> what </a:t>
            </a:r>
            <a:r>
              <a:rPr lang="en-US" sz="2800" i="1" u="sng" dirty="0" smtClean="0">
                <a:solidFill>
                  <a:srgbClr val="FF0000"/>
                </a:solidFill>
              </a:rPr>
              <a:t>YOU</a:t>
            </a:r>
            <a:r>
              <a:rPr lang="en-US" sz="2800" i="1" dirty="0" smtClean="0">
                <a:solidFill>
                  <a:srgbClr val="FF0000"/>
                </a:solidFill>
              </a:rPr>
              <a:t> think!  </a:t>
            </a:r>
          </a:p>
          <a:p>
            <a:pPr algn="ctr">
              <a:buNone/>
            </a:pPr>
            <a:r>
              <a:rPr lang="en-US" sz="2800" i="1" dirty="0" smtClean="0">
                <a:solidFill>
                  <a:srgbClr val="FF0000"/>
                </a:solidFill>
              </a:rPr>
              <a:t>Knowing what the AUTHOR would say can help you answer confusing questions!</a:t>
            </a:r>
            <a:endParaRPr lang="en-US" sz="2800" i="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Effect transition="in" filter="blinds(horizontal)">
                                      <p:cBhvr>
                                        <p:cTn id="18" dur="500"/>
                                        <p:tgtEl>
                                          <p:spTgt spid="4">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blinds(horizontal)">
                                      <p:cBhvr>
                                        <p:cTn id="23"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744538" y="223838"/>
            <a:ext cx="6470650" cy="887412"/>
          </a:xfrm>
        </p:spPr>
        <p:txBody>
          <a:bodyPr/>
          <a:lstStyle/>
          <a:p>
            <a:pPr eaLnBrk="1" hangingPunct="1"/>
            <a:r>
              <a:rPr lang="en-US" b="1" smtClean="0"/>
              <a:t>Active Reading: Structural Clues</a:t>
            </a:r>
            <a:endParaRPr lang="en-US" b="1" smtClean="0">
              <a:latin typeface="Bookman Old Style" pitchFamily="-105" charset="0"/>
            </a:endParaRPr>
          </a:p>
        </p:txBody>
      </p:sp>
      <p:sp>
        <p:nvSpPr>
          <p:cNvPr id="114691" name="Rectangle 3"/>
          <p:cNvSpPr>
            <a:spLocks noGrp="1" noChangeArrowheads="1"/>
          </p:cNvSpPr>
          <p:nvPr>
            <p:ph sz="half" idx="1"/>
          </p:nvPr>
        </p:nvSpPr>
        <p:spPr>
          <a:xfrm>
            <a:off x="752475" y="1600200"/>
            <a:ext cx="7732713" cy="4525963"/>
          </a:xfrm>
        </p:spPr>
        <p:txBody>
          <a:bodyPr/>
          <a:lstStyle/>
          <a:p>
            <a:pPr lvl="1" eaLnBrk="1" hangingPunct="1">
              <a:lnSpc>
                <a:spcPct val="90000"/>
              </a:lnSpc>
              <a:spcAft>
                <a:spcPts val="4200"/>
              </a:spcAft>
            </a:pPr>
            <a:r>
              <a:rPr lang="en-US" sz="2800" smtClean="0">
                <a:solidFill>
                  <a:schemeClr val="tx2"/>
                </a:solidFill>
              </a:rPr>
              <a:t>Think of the passage as a map</a:t>
            </a:r>
          </a:p>
          <a:p>
            <a:pPr lvl="1" eaLnBrk="1" hangingPunct="1">
              <a:lnSpc>
                <a:spcPct val="90000"/>
              </a:lnSpc>
              <a:spcAft>
                <a:spcPts val="4200"/>
              </a:spcAft>
            </a:pPr>
            <a:r>
              <a:rPr lang="en-US" sz="2800" smtClean="0"/>
              <a:t>Questions are like hints as to where to go next</a:t>
            </a:r>
          </a:p>
          <a:p>
            <a:pPr lvl="1" eaLnBrk="1" hangingPunct="1">
              <a:lnSpc>
                <a:spcPct val="90000"/>
              </a:lnSpc>
              <a:spcAft>
                <a:spcPts val="4200"/>
              </a:spcAft>
            </a:pPr>
            <a:r>
              <a:rPr lang="en-US" sz="2800" smtClean="0"/>
              <a:t>The passage gives you the rest: Anticipate author’s direction by noticing structural clues (how passage is organized, where paragraphs break, what words are bold or italicized)</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744538" y="223838"/>
            <a:ext cx="6346825" cy="887412"/>
          </a:xfrm>
        </p:spPr>
        <p:txBody>
          <a:bodyPr/>
          <a:lstStyle/>
          <a:p>
            <a:pPr eaLnBrk="1" hangingPunct="1"/>
            <a:r>
              <a:rPr lang="en-US" b="1" smtClean="0"/>
              <a:t>Active Reading: Structural Clues</a:t>
            </a:r>
            <a:endParaRPr lang="en-US" smtClean="0"/>
          </a:p>
        </p:txBody>
      </p:sp>
      <p:sp>
        <p:nvSpPr>
          <p:cNvPr id="118787" name="Rectangle 3"/>
          <p:cNvSpPr>
            <a:spLocks noGrp="1" noChangeArrowheads="1"/>
          </p:cNvSpPr>
          <p:nvPr>
            <p:ph sz="half" idx="1"/>
          </p:nvPr>
        </p:nvSpPr>
        <p:spPr>
          <a:xfrm>
            <a:off x="752475" y="1600200"/>
            <a:ext cx="7519988" cy="4525963"/>
          </a:xfrm>
        </p:spPr>
        <p:txBody>
          <a:bodyPr/>
          <a:lstStyle/>
          <a:p>
            <a:pPr eaLnBrk="1" hangingPunct="1">
              <a:spcAft>
                <a:spcPts val="4200"/>
              </a:spcAft>
            </a:pPr>
            <a:r>
              <a:rPr lang="en-US" sz="2800" b="1" smtClean="0">
                <a:solidFill>
                  <a:schemeClr val="tx2"/>
                </a:solidFill>
              </a:rPr>
              <a:t>Look up the answers</a:t>
            </a:r>
          </a:p>
          <a:p>
            <a:pPr lvl="1" eaLnBrk="1" hangingPunct="1">
              <a:spcAft>
                <a:spcPts val="4200"/>
              </a:spcAft>
            </a:pPr>
            <a:r>
              <a:rPr lang="en-US" sz="2800" smtClean="0"/>
              <a:t>Don’t remember them—find them!</a:t>
            </a:r>
          </a:p>
          <a:p>
            <a:pPr lvl="1" eaLnBrk="1" hangingPunct="1">
              <a:spcAft>
                <a:spcPts val="4200"/>
              </a:spcAft>
            </a:pPr>
            <a:r>
              <a:rPr lang="en-US" sz="2800" smtClean="0"/>
              <a:t>Think of the passage as a reference book and refer back.</a:t>
            </a:r>
          </a:p>
          <a:p>
            <a:pPr lvl="1" eaLnBrk="1" hangingPunct="1">
              <a:spcAft>
                <a:spcPts val="4200"/>
              </a:spcAft>
            </a:pPr>
            <a:r>
              <a:rPr lang="en-US" sz="2800" smtClean="0"/>
              <a:t>Don’t trust your memory!</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744538" y="223838"/>
            <a:ext cx="6575425" cy="887412"/>
          </a:xfrm>
        </p:spPr>
        <p:txBody>
          <a:bodyPr/>
          <a:lstStyle/>
          <a:p>
            <a:pPr eaLnBrk="1" hangingPunct="1"/>
            <a:r>
              <a:rPr lang="en-US" b="1" smtClean="0"/>
              <a:t>Active Reading: Annotate</a:t>
            </a:r>
            <a:endParaRPr lang="en-US" smtClean="0"/>
          </a:p>
        </p:txBody>
      </p:sp>
      <p:sp>
        <p:nvSpPr>
          <p:cNvPr id="27651" name="Rectangle 3"/>
          <p:cNvSpPr>
            <a:spLocks noGrp="1" noChangeArrowheads="1"/>
          </p:cNvSpPr>
          <p:nvPr>
            <p:ph type="body" sz="half" idx="1"/>
          </p:nvPr>
        </p:nvSpPr>
        <p:spPr>
          <a:xfrm>
            <a:off x="744538" y="1525814"/>
            <a:ext cx="3810000" cy="4989286"/>
          </a:xfrm>
        </p:spPr>
        <p:txBody>
          <a:bodyPr>
            <a:normAutofit/>
          </a:bodyPr>
          <a:lstStyle/>
          <a:p>
            <a:pPr eaLnBrk="1" hangingPunct="1">
              <a:lnSpc>
                <a:spcPct val="80000"/>
              </a:lnSpc>
            </a:pPr>
            <a:r>
              <a:rPr lang="en-US" sz="2800" dirty="0" smtClean="0">
                <a:solidFill>
                  <a:schemeClr val="tx2"/>
                </a:solidFill>
              </a:rPr>
              <a:t>WRITE ON THE TEST as you read!!</a:t>
            </a:r>
          </a:p>
          <a:p>
            <a:pPr eaLnBrk="1" hangingPunct="1">
              <a:lnSpc>
                <a:spcPct val="80000"/>
              </a:lnSpc>
            </a:pPr>
            <a:r>
              <a:rPr lang="en-US" sz="2800" dirty="0" smtClean="0"/>
              <a:t>Use different marks to mean different things.</a:t>
            </a:r>
          </a:p>
          <a:p>
            <a:pPr lvl="1" eaLnBrk="1" hangingPunct="1">
              <a:lnSpc>
                <a:spcPct val="80000"/>
              </a:lnSpc>
              <a:buFont typeface="Arial" pitchFamily="34" charset="0"/>
              <a:buChar char="•"/>
            </a:pPr>
            <a:r>
              <a:rPr lang="en-US" sz="2800" dirty="0" smtClean="0">
                <a:solidFill>
                  <a:schemeClr val="tx1"/>
                </a:solidFill>
                <a:latin typeface="Arial" pitchFamily="34" charset="0"/>
                <a:cs typeface="Arial" pitchFamily="34" charset="0"/>
              </a:rPr>
              <a:t>Circle names of people</a:t>
            </a:r>
          </a:p>
          <a:p>
            <a:pPr lvl="1" eaLnBrk="1" hangingPunct="1">
              <a:lnSpc>
                <a:spcPct val="80000"/>
              </a:lnSpc>
              <a:buFont typeface="Arial" pitchFamily="34" charset="0"/>
              <a:buChar char="•"/>
            </a:pPr>
            <a:r>
              <a:rPr lang="en-US" sz="2800" dirty="0" smtClean="0">
                <a:solidFill>
                  <a:schemeClr val="tx1"/>
                </a:solidFill>
                <a:latin typeface="Arial" pitchFamily="34" charset="0"/>
                <a:cs typeface="Arial" pitchFamily="34" charset="0"/>
              </a:rPr>
              <a:t>Underline critical </a:t>
            </a:r>
            <a:r>
              <a:rPr lang="en-US" sz="2800" u="sng" dirty="0" smtClean="0">
                <a:solidFill>
                  <a:schemeClr val="tx1"/>
                </a:solidFill>
                <a:latin typeface="Arial" pitchFamily="34" charset="0"/>
                <a:cs typeface="Arial" pitchFamily="34" charset="0"/>
              </a:rPr>
              <a:t>phrases</a:t>
            </a:r>
            <a:r>
              <a:rPr lang="en-US" sz="2800" dirty="0" smtClean="0">
                <a:solidFill>
                  <a:schemeClr val="tx1"/>
                </a:solidFill>
                <a:latin typeface="Arial" pitchFamily="34" charset="0"/>
                <a:cs typeface="Arial" pitchFamily="34" charset="0"/>
              </a:rPr>
              <a:t>, </a:t>
            </a:r>
            <a:r>
              <a:rPr lang="en-US" sz="2800" u="sng" dirty="0" smtClean="0">
                <a:solidFill>
                  <a:schemeClr val="tx1"/>
                </a:solidFill>
                <a:latin typeface="Arial" pitchFamily="34" charset="0"/>
                <a:cs typeface="Arial" pitchFamily="34" charset="0"/>
              </a:rPr>
              <a:t>terms</a:t>
            </a:r>
            <a:r>
              <a:rPr lang="en-US" sz="2800" dirty="0" smtClean="0">
                <a:solidFill>
                  <a:schemeClr val="tx1"/>
                </a:solidFill>
                <a:latin typeface="Arial" pitchFamily="34" charset="0"/>
                <a:cs typeface="Arial" pitchFamily="34" charset="0"/>
              </a:rPr>
              <a:t>, </a:t>
            </a:r>
            <a:r>
              <a:rPr lang="en-US" sz="2800" u="sng" dirty="0" smtClean="0">
                <a:solidFill>
                  <a:schemeClr val="tx1"/>
                </a:solidFill>
                <a:latin typeface="Arial" pitchFamily="34" charset="0"/>
                <a:cs typeface="Arial" pitchFamily="34" charset="0"/>
              </a:rPr>
              <a:t>main ideas</a:t>
            </a:r>
          </a:p>
          <a:p>
            <a:pPr lvl="1" eaLnBrk="1" hangingPunct="1">
              <a:lnSpc>
                <a:spcPct val="80000"/>
              </a:lnSpc>
              <a:buFont typeface="Arial" pitchFamily="34" charset="0"/>
              <a:buChar char="•"/>
            </a:pPr>
            <a:r>
              <a:rPr lang="en-US" sz="2800" dirty="0" smtClean="0">
                <a:solidFill>
                  <a:schemeClr val="tx1"/>
                </a:solidFill>
                <a:latin typeface="Arial" pitchFamily="34" charset="0"/>
                <a:cs typeface="Arial" pitchFamily="34" charset="0"/>
              </a:rPr>
              <a:t>Number (“1,” “2,” “3,” etc.) ideas in a sequence</a:t>
            </a:r>
          </a:p>
        </p:txBody>
      </p:sp>
      <p:sp>
        <p:nvSpPr>
          <p:cNvPr id="120836" name="Rectangle 4"/>
          <p:cNvSpPr>
            <a:spLocks noGrp="1" noChangeArrowheads="1"/>
          </p:cNvSpPr>
          <p:nvPr>
            <p:ph type="body" sz="half" idx="2"/>
          </p:nvPr>
        </p:nvSpPr>
        <p:spPr>
          <a:xfrm>
            <a:off x="4648199" y="2286000"/>
            <a:ext cx="4031343" cy="3962400"/>
          </a:xfrm>
        </p:spPr>
        <p:txBody>
          <a:bodyPr/>
          <a:lstStyle/>
          <a:p>
            <a:pPr algn="ctr" eaLnBrk="1" hangingPunct="1">
              <a:lnSpc>
                <a:spcPct val="90000"/>
              </a:lnSpc>
              <a:spcAft>
                <a:spcPts val="2400"/>
              </a:spcAft>
              <a:buNone/>
            </a:pPr>
            <a:r>
              <a:rPr lang="en-US" sz="3200" i="1" dirty="0" smtClean="0">
                <a:solidFill>
                  <a:srgbClr val="FF0000"/>
                </a:solidFill>
              </a:rPr>
              <a:t>No matter what, underline             “key words” in the question stem.</a:t>
            </a:r>
          </a:p>
          <a:p>
            <a:pPr algn="ctr" eaLnBrk="1" hangingPunct="1">
              <a:lnSpc>
                <a:spcPct val="90000"/>
              </a:lnSpc>
              <a:spcAft>
                <a:spcPts val="2400"/>
              </a:spcAft>
              <a:buNone/>
            </a:pPr>
            <a:r>
              <a:rPr lang="en-US" sz="3200" i="1" dirty="0" smtClean="0">
                <a:solidFill>
                  <a:srgbClr val="FF0000"/>
                </a:solidFill>
              </a:rPr>
              <a:t>  Look for those   “key words” in the passage</a:t>
            </a:r>
            <a:r>
              <a:rPr lang="en-US" sz="3200" i="1" dirty="0" smtClean="0"/>
              <a:t>.</a:t>
            </a:r>
          </a:p>
        </p:txBody>
      </p:sp>
      <p:sp>
        <p:nvSpPr>
          <p:cNvPr id="5" name="Oval 4"/>
          <p:cNvSpPr/>
          <p:nvPr/>
        </p:nvSpPr>
        <p:spPr>
          <a:xfrm flipV="1">
            <a:off x="1306286" y="3860800"/>
            <a:ext cx="1030514" cy="319314"/>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744538" y="223838"/>
            <a:ext cx="5640387" cy="887412"/>
          </a:xfrm>
        </p:spPr>
        <p:txBody>
          <a:bodyPr/>
          <a:lstStyle/>
          <a:p>
            <a:pPr eaLnBrk="1" hangingPunct="1"/>
            <a:r>
              <a:rPr lang="en-US" b="1" dirty="0" smtClean="0"/>
              <a:t>FHS Social Sciences</a:t>
            </a:r>
            <a:br>
              <a:rPr lang="en-US" b="1" dirty="0" smtClean="0"/>
            </a:br>
            <a:r>
              <a:rPr lang="en-US" b="1" dirty="0" smtClean="0"/>
              <a:t>Overview of Unit</a:t>
            </a:r>
            <a:endParaRPr lang="en-US" dirty="0" smtClean="0"/>
          </a:p>
        </p:txBody>
      </p:sp>
      <p:sp>
        <p:nvSpPr>
          <p:cNvPr id="21507" name="Rectangle 3"/>
          <p:cNvSpPr>
            <a:spLocks noGrp="1" noChangeArrowheads="1"/>
          </p:cNvSpPr>
          <p:nvPr>
            <p:ph sz="half" idx="1"/>
          </p:nvPr>
        </p:nvSpPr>
        <p:spPr>
          <a:xfrm>
            <a:off x="752475" y="1600200"/>
            <a:ext cx="7553325" cy="4525963"/>
          </a:xfrm>
        </p:spPr>
        <p:txBody>
          <a:bodyPr/>
          <a:lstStyle/>
          <a:p>
            <a:pPr eaLnBrk="1" hangingPunct="1">
              <a:lnSpc>
                <a:spcPct val="150000"/>
              </a:lnSpc>
              <a:spcBef>
                <a:spcPts val="0"/>
              </a:spcBef>
              <a:buFont typeface="Times" pitchFamily="-105" charset="0"/>
              <a:buChar char="•"/>
            </a:pPr>
            <a:r>
              <a:rPr lang="en-US" sz="3200" dirty="0" smtClean="0"/>
              <a:t>Introduction – ACT Reading Test</a:t>
            </a:r>
          </a:p>
          <a:p>
            <a:pPr eaLnBrk="1" hangingPunct="1">
              <a:lnSpc>
                <a:spcPct val="150000"/>
              </a:lnSpc>
              <a:spcBef>
                <a:spcPts val="0"/>
              </a:spcBef>
              <a:buFont typeface="Times" pitchFamily="-105" charset="0"/>
              <a:buChar char="•"/>
            </a:pPr>
            <a:r>
              <a:rPr lang="en-US" sz="3200" dirty="0" smtClean="0"/>
              <a:t>Lesson 1 – Active Reading</a:t>
            </a:r>
          </a:p>
          <a:p>
            <a:pPr eaLnBrk="1" hangingPunct="1">
              <a:lnSpc>
                <a:spcPct val="150000"/>
              </a:lnSpc>
              <a:spcBef>
                <a:spcPts val="0"/>
              </a:spcBef>
              <a:buFont typeface="Times" pitchFamily="-105" charset="0"/>
              <a:buChar char="•"/>
            </a:pPr>
            <a:r>
              <a:rPr lang="en-US" sz="3200" dirty="0" smtClean="0"/>
              <a:t>Lesson 2 – Question Types:  MI &amp; SD</a:t>
            </a:r>
          </a:p>
          <a:p>
            <a:pPr eaLnBrk="1" hangingPunct="1">
              <a:lnSpc>
                <a:spcPct val="150000"/>
              </a:lnSpc>
              <a:spcBef>
                <a:spcPts val="0"/>
              </a:spcBef>
              <a:buFont typeface="Times" pitchFamily="-105" charset="0"/>
              <a:buChar char="•"/>
            </a:pPr>
            <a:r>
              <a:rPr lang="en-US" sz="3200" dirty="0" smtClean="0"/>
              <a:t>Lesson 3 – Questions Types: Inference</a:t>
            </a:r>
          </a:p>
          <a:p>
            <a:pPr eaLnBrk="1" hangingPunct="1">
              <a:lnSpc>
                <a:spcPct val="150000"/>
              </a:lnSpc>
              <a:spcBef>
                <a:spcPts val="0"/>
              </a:spcBef>
              <a:buFont typeface="Times" pitchFamily="-105" charset="0"/>
              <a:buChar char="•"/>
            </a:pPr>
            <a:r>
              <a:rPr lang="en-US" sz="3200" dirty="0" smtClean="0"/>
              <a:t>Lesson 4 – Distracters: Weasel &amp; Shift</a:t>
            </a:r>
          </a:p>
          <a:p>
            <a:pPr eaLnBrk="1" hangingPunct="1">
              <a:lnSpc>
                <a:spcPct val="150000"/>
              </a:lnSpc>
              <a:spcBef>
                <a:spcPts val="0"/>
              </a:spcBef>
              <a:buFont typeface="Times" pitchFamily="-105" charset="0"/>
              <a:buChar char="•"/>
            </a:pPr>
            <a:r>
              <a:rPr lang="en-US" sz="3000" dirty="0" smtClean="0"/>
              <a:t>Lesson 5 – Distracters: Enticer &amp; Extreme</a:t>
            </a:r>
          </a:p>
          <a:p>
            <a:pPr eaLnBrk="1" hangingPunct="1">
              <a:lnSpc>
                <a:spcPct val="150000"/>
              </a:lnSpc>
              <a:spcBef>
                <a:spcPts val="0"/>
              </a:spcBef>
              <a:buFont typeface="Times" pitchFamily="-105" charset="0"/>
              <a:buChar char="•"/>
            </a:pPr>
            <a:endParaRPr lang="en-US" sz="3200" dirty="0" smtClean="0"/>
          </a:p>
          <a:p>
            <a:pPr eaLnBrk="1" hangingPunct="1">
              <a:lnSpc>
                <a:spcPct val="160000"/>
              </a:lnSpc>
              <a:buFont typeface="Times" pitchFamily="-105" charset="0"/>
              <a:buChar char="•"/>
            </a:pPr>
            <a:endParaRPr lang="en-US" sz="3200" dirty="0" smtClean="0"/>
          </a:p>
          <a:p>
            <a:pPr eaLnBrk="1" hangingPunct="1">
              <a:lnSpc>
                <a:spcPct val="160000"/>
              </a:lnSpc>
              <a:buFont typeface="Times" pitchFamily="-105" charset="0"/>
              <a:buChar char="•"/>
            </a:pPr>
            <a:r>
              <a:rPr lang="en-US" sz="3200" dirty="0" smtClean="0"/>
              <a:t>Strategies</a:t>
            </a:r>
          </a:p>
          <a:p>
            <a:pPr lvl="1" eaLnBrk="1" hangingPunct="1">
              <a:lnSpc>
                <a:spcPct val="160000"/>
              </a:lnSpc>
              <a:buNone/>
            </a:pPr>
            <a:endParaRPr lang="en-US" sz="32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p:cNvSpPr>
            <a:spLocks noGrp="1"/>
          </p:cNvSpPr>
          <p:nvPr>
            <p:ph type="title"/>
          </p:nvPr>
        </p:nvSpPr>
        <p:spPr>
          <a:xfrm>
            <a:off x="300038" y="422275"/>
            <a:ext cx="7228522" cy="887413"/>
          </a:xfrm>
        </p:spPr>
        <p:txBody>
          <a:bodyPr/>
          <a:lstStyle/>
          <a:p>
            <a:r>
              <a:rPr lang="en-US" sz="2700" b="1" dirty="0" smtClean="0">
                <a:ea typeface="ＭＳ Ｐゴシック" pitchFamily="-105" charset="-128"/>
              </a:rPr>
              <a:t>Active Reading: Example from Humanities (56A)</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22884" name="Content Placeholder 3"/>
          <p:cNvSpPr>
            <a:spLocks noGrp="1"/>
          </p:cNvSpPr>
          <p:nvPr>
            <p:ph sz="half" idx="2"/>
          </p:nvPr>
        </p:nvSpPr>
        <p:spPr>
          <a:xfrm>
            <a:off x="300038" y="2020888"/>
            <a:ext cx="4151312" cy="4594225"/>
          </a:xfrm>
        </p:spPr>
        <p:txBody>
          <a:bodyPr/>
          <a:lstStyle/>
          <a:p>
            <a:pPr marL="342900" indent="-342900" eaLnBrk="1" hangingPunct="1">
              <a:buNone/>
            </a:pPr>
            <a:r>
              <a:rPr lang="en-US" dirty="0" smtClean="0"/>
              <a:t>21. The passage indicates </a:t>
            </a:r>
            <a:r>
              <a:rPr lang="en-US" dirty="0" smtClean="0">
                <a:solidFill>
                  <a:schemeClr val="tx2"/>
                </a:solidFill>
              </a:rPr>
              <a:t>that religion, support groups, and soap operas are alike in that they all:</a:t>
            </a:r>
          </a:p>
          <a:p>
            <a:pPr marL="571500" lvl="1" indent="-342900" eaLnBrk="1" hangingPunct="1">
              <a:buNone/>
            </a:pPr>
            <a:r>
              <a:rPr lang="en-US" dirty="0" smtClean="0">
                <a:solidFill>
                  <a:schemeClr val="tx2"/>
                </a:solidFill>
              </a:rPr>
              <a:t>A.  Are circulated by a common </a:t>
            </a:r>
            <a:r>
              <a:rPr lang="en-US" dirty="0" smtClean="0"/>
              <a:t>culture</a:t>
            </a:r>
          </a:p>
          <a:p>
            <a:pPr marL="571500" lvl="1" indent="-342900" eaLnBrk="1" hangingPunct="1">
              <a:buNone/>
            </a:pPr>
            <a:r>
              <a:rPr lang="en-US" dirty="0" smtClean="0"/>
              <a:t>B.  Provide a way to combat loneliness.</a:t>
            </a:r>
          </a:p>
          <a:p>
            <a:pPr marL="571500" lvl="1" indent="-342900" eaLnBrk="1" hangingPunct="1">
              <a:buNone/>
            </a:pPr>
            <a:r>
              <a:rPr lang="en-US" dirty="0" smtClean="0"/>
              <a:t>C.  Appear intimate but are remote.</a:t>
            </a:r>
          </a:p>
          <a:p>
            <a:pPr marL="571500" lvl="1" indent="-342900" eaLnBrk="1" hangingPunct="1">
              <a:buNone/>
            </a:pPr>
            <a:r>
              <a:rPr lang="en-US" dirty="0" smtClean="0"/>
              <a:t>D.  Enable people to participate vicariously.  </a:t>
            </a: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rmAutofit fontScale="92500" lnSpcReduction="20000"/>
          </a:bodyPr>
          <a:lstStyle/>
          <a:p>
            <a:pPr eaLnBrk="1" hangingPunct="1">
              <a:buFont typeface="Wingdings" pitchFamily="-105" charset="2"/>
              <a:buNone/>
            </a:pPr>
            <a:r>
              <a:rPr lang="en-US" dirty="0" smtClean="0"/>
              <a:t>“</a:t>
            </a:r>
            <a:r>
              <a:rPr lang="en-US" dirty="0" smtClean="0">
                <a:solidFill>
                  <a:schemeClr val="tx1"/>
                </a:solidFill>
              </a:rPr>
              <a:t>Undoubtedly, each of these notions does explain part of the soaps’ mass appeal.  Soaps can ease the loneliness and boredom of life.  They do offer advice, sometimes implicitly, often explicitly, on what to wear, how to conduct love affairs, how to save a marriage, how to handle one’s children, how to cope with heartache, how to enjoy the intrigue of romance.”  (lines 19-25)  </a:t>
            </a:r>
          </a:p>
          <a:p>
            <a:pPr eaLnBrk="1" hangingPunct="1">
              <a:buFont typeface="Wingdings" pitchFamily="-105" charset="2"/>
              <a:buNone/>
            </a:pPr>
            <a:r>
              <a:rPr lang="en-US" dirty="0" smtClean="0">
                <a:solidFill>
                  <a:schemeClr val="tx1"/>
                </a:solidFill>
              </a:rPr>
              <a:t>“Loneliness, we are repeatedly told, has become pandemic in America…Whether through religion, clubs, associations, or support groups—or through daily immersion in a favorite soap—many Americans search for some kind of communal life to counter varying degrees of social isolation and alienation.”  (lines 42-48)</a:t>
            </a:r>
            <a:endParaRPr lang="en-US" sz="2400" dirty="0" smtClean="0">
              <a:solidFill>
                <a:schemeClr val="tx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p:cNvSpPr>
            <a:spLocks noGrp="1"/>
          </p:cNvSpPr>
          <p:nvPr>
            <p:ph type="title"/>
          </p:nvPr>
        </p:nvSpPr>
        <p:spPr>
          <a:xfrm>
            <a:off x="300038" y="422275"/>
            <a:ext cx="7228522" cy="887413"/>
          </a:xfrm>
        </p:spPr>
        <p:txBody>
          <a:bodyPr/>
          <a:lstStyle/>
          <a:p>
            <a:r>
              <a:rPr lang="en-US" sz="2700" b="1" dirty="0" smtClean="0">
                <a:ea typeface="ＭＳ Ｐゴシック" pitchFamily="-105" charset="-128"/>
              </a:rPr>
              <a:t>Active Reading: Example from Humanities (56A)</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22884" name="Content Placeholder 3"/>
          <p:cNvSpPr>
            <a:spLocks noGrp="1"/>
          </p:cNvSpPr>
          <p:nvPr>
            <p:ph sz="half" idx="2"/>
          </p:nvPr>
        </p:nvSpPr>
        <p:spPr>
          <a:xfrm>
            <a:off x="300038" y="2020888"/>
            <a:ext cx="4151312" cy="4594225"/>
          </a:xfrm>
        </p:spPr>
        <p:txBody>
          <a:bodyPr/>
          <a:lstStyle/>
          <a:p>
            <a:pPr marL="342900" indent="-342900" eaLnBrk="1" hangingPunct="1">
              <a:buNone/>
            </a:pPr>
            <a:r>
              <a:rPr lang="en-US" dirty="0" smtClean="0"/>
              <a:t>21. The passage indicates </a:t>
            </a:r>
            <a:r>
              <a:rPr lang="en-US" u="wavy" dirty="0" smtClean="0">
                <a:solidFill>
                  <a:srgbClr val="FF0000"/>
                </a:solidFill>
              </a:rPr>
              <a:t>that religion, support groups, and soap operas are alike</a:t>
            </a:r>
            <a:r>
              <a:rPr lang="en-US" u="sng" dirty="0" smtClean="0">
                <a:solidFill>
                  <a:srgbClr val="FF0000"/>
                </a:solidFill>
              </a:rPr>
              <a:t> </a:t>
            </a:r>
            <a:r>
              <a:rPr lang="en-US" dirty="0" smtClean="0"/>
              <a:t>in that they all:</a:t>
            </a:r>
          </a:p>
          <a:p>
            <a:pPr marL="571500" lvl="1" indent="-342900" eaLnBrk="1" hangingPunct="1">
              <a:buNone/>
            </a:pPr>
            <a:r>
              <a:rPr lang="en-US" dirty="0" smtClean="0"/>
              <a:t>A.  Are circulated by a common culture</a:t>
            </a:r>
          </a:p>
          <a:p>
            <a:pPr marL="571500" lvl="1" indent="-342900" eaLnBrk="1" hangingPunct="1">
              <a:buNone/>
            </a:pPr>
            <a:r>
              <a:rPr lang="en-US" dirty="0" smtClean="0"/>
              <a:t>B.  Provide a way to combat loneliness.</a:t>
            </a:r>
          </a:p>
          <a:p>
            <a:pPr marL="571500" lvl="1" indent="-342900" eaLnBrk="1" hangingPunct="1">
              <a:buNone/>
            </a:pPr>
            <a:r>
              <a:rPr lang="en-US" dirty="0" smtClean="0"/>
              <a:t>C.  Appear intimate but are remote.</a:t>
            </a:r>
          </a:p>
          <a:p>
            <a:pPr marL="571500" lvl="1" indent="-342900" eaLnBrk="1" hangingPunct="1">
              <a:buNone/>
            </a:pPr>
            <a:r>
              <a:rPr lang="en-US" dirty="0" smtClean="0"/>
              <a:t>D.  Enable people to participate vicariously.  </a:t>
            </a: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rmAutofit fontScale="92500" lnSpcReduction="20000"/>
          </a:bodyPr>
          <a:lstStyle/>
          <a:p>
            <a:pPr eaLnBrk="1" hangingPunct="1">
              <a:buFont typeface="Wingdings" pitchFamily="-105" charset="2"/>
              <a:buNone/>
            </a:pPr>
            <a:r>
              <a:rPr lang="en-US" dirty="0" smtClean="0"/>
              <a:t>“</a:t>
            </a:r>
            <a:r>
              <a:rPr lang="en-US" dirty="0" smtClean="0">
                <a:solidFill>
                  <a:schemeClr val="tx1"/>
                </a:solidFill>
              </a:rPr>
              <a:t>Undoubtedly, each of these notions does explain part of the soaps’ mass appeal.  Soaps can ease the loneliness and boredom of life.  They do offer advice, sometimes implicitly, often explicitly, on what to wear, how to conduct love affairs, how to save a marriage, how to handle one’s children, how to cope with heartache, how to enjoy the intrigue of romance.”  (lines 19-25)  </a:t>
            </a:r>
          </a:p>
          <a:p>
            <a:pPr eaLnBrk="1" hangingPunct="1">
              <a:buFont typeface="Wingdings" pitchFamily="-105" charset="2"/>
              <a:buNone/>
            </a:pPr>
            <a:r>
              <a:rPr lang="en-US" dirty="0" smtClean="0">
                <a:solidFill>
                  <a:schemeClr val="tx1"/>
                </a:solidFill>
              </a:rPr>
              <a:t>“Loneliness, we are repeatedly told, has become pandemic in America…Whether through religion, clubs, associations, or support groups—or through daily immersion in a favorite soap—many Americans search for some kind of communal life to counter varying degrees of social isolation and alienation.”  (lines 42-48)</a:t>
            </a:r>
            <a:endParaRPr lang="en-US" sz="2400" dirty="0" smtClean="0">
              <a:solidFill>
                <a:schemeClr val="tx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Title 1"/>
          <p:cNvSpPr>
            <a:spLocks noGrp="1"/>
          </p:cNvSpPr>
          <p:nvPr>
            <p:ph type="title"/>
          </p:nvPr>
        </p:nvSpPr>
        <p:spPr>
          <a:xfrm>
            <a:off x="300038" y="422275"/>
            <a:ext cx="7228522" cy="887413"/>
          </a:xfrm>
        </p:spPr>
        <p:txBody>
          <a:bodyPr/>
          <a:lstStyle/>
          <a:p>
            <a:r>
              <a:rPr lang="en-US" sz="2700" b="1" dirty="0" smtClean="0">
                <a:ea typeface="ＭＳ Ｐゴシック" pitchFamily="-105" charset="-128"/>
              </a:rPr>
              <a:t>Active Reading: Example from Humanities (56A)</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22884" name="Content Placeholder 3"/>
          <p:cNvSpPr>
            <a:spLocks noGrp="1"/>
          </p:cNvSpPr>
          <p:nvPr>
            <p:ph sz="half" idx="2"/>
          </p:nvPr>
        </p:nvSpPr>
        <p:spPr>
          <a:xfrm>
            <a:off x="300038" y="2020888"/>
            <a:ext cx="4151312" cy="4594225"/>
          </a:xfrm>
        </p:spPr>
        <p:txBody>
          <a:bodyPr/>
          <a:lstStyle/>
          <a:p>
            <a:pPr marL="342900" indent="-342900" eaLnBrk="1" hangingPunct="1">
              <a:buNone/>
            </a:pPr>
            <a:r>
              <a:rPr lang="en-US" dirty="0" smtClean="0"/>
              <a:t>21. The passage indicates </a:t>
            </a:r>
            <a:r>
              <a:rPr lang="en-US" u="wavy" dirty="0" smtClean="0">
                <a:solidFill>
                  <a:srgbClr val="FF0000"/>
                </a:solidFill>
              </a:rPr>
              <a:t>that religion, support groups, and soap operas are alike</a:t>
            </a:r>
            <a:r>
              <a:rPr lang="en-US" u="sng" dirty="0" smtClean="0">
                <a:solidFill>
                  <a:srgbClr val="FF0000"/>
                </a:solidFill>
              </a:rPr>
              <a:t> </a:t>
            </a:r>
            <a:r>
              <a:rPr lang="en-US" dirty="0" smtClean="0"/>
              <a:t>in that they all:</a:t>
            </a:r>
          </a:p>
          <a:p>
            <a:pPr marL="571500" lvl="1" indent="-342900" eaLnBrk="1" hangingPunct="1">
              <a:buNone/>
            </a:pPr>
            <a:r>
              <a:rPr lang="en-US" dirty="0" smtClean="0"/>
              <a:t>A.  Are circulated by a common culture</a:t>
            </a:r>
          </a:p>
          <a:p>
            <a:pPr marL="571500" lvl="1" indent="-342900" eaLnBrk="1" hangingPunct="1">
              <a:buNone/>
            </a:pPr>
            <a:r>
              <a:rPr lang="en-US" u="sng" dirty="0" smtClean="0">
                <a:solidFill>
                  <a:srgbClr val="FF0000"/>
                </a:solidFill>
              </a:rPr>
              <a:t>B.  Provide a way to combat loneliness.</a:t>
            </a:r>
          </a:p>
          <a:p>
            <a:pPr marL="571500" lvl="1" indent="-342900" eaLnBrk="1" hangingPunct="1">
              <a:buNone/>
            </a:pPr>
            <a:r>
              <a:rPr lang="en-US" dirty="0" smtClean="0"/>
              <a:t>C.  Appear intimate but are remote.</a:t>
            </a:r>
          </a:p>
          <a:p>
            <a:pPr marL="571500" lvl="1" indent="-342900" eaLnBrk="1" hangingPunct="1">
              <a:buNone/>
            </a:pPr>
            <a:r>
              <a:rPr lang="en-US" dirty="0" smtClean="0"/>
              <a:t>D.  Enable people to participate vicariously.  </a:t>
            </a: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rmAutofit fontScale="92500" lnSpcReduction="20000"/>
          </a:bodyPr>
          <a:lstStyle/>
          <a:p>
            <a:pPr eaLnBrk="1" hangingPunct="1">
              <a:buFont typeface="Wingdings" pitchFamily="-105" charset="2"/>
              <a:buNone/>
            </a:pPr>
            <a:r>
              <a:rPr lang="en-US" dirty="0" smtClean="0"/>
              <a:t>“Undoubtedly, each of these notions does explain part of the soaps’ mass appeal.  </a:t>
            </a:r>
            <a:r>
              <a:rPr lang="en-US" u="sng" dirty="0" smtClean="0">
                <a:solidFill>
                  <a:srgbClr val="FF0000"/>
                </a:solidFill>
              </a:rPr>
              <a:t>Soaps can ease the loneliness and boredom of life</a:t>
            </a:r>
            <a:r>
              <a:rPr lang="en-US" dirty="0" smtClean="0"/>
              <a:t>.  They do offer advice, sometimes implicitly, often explicitly, on what to wear, how to conduct love affairs, how to save a marriage, how to handle one’s children, how to cope with heartache, how to enjoy the intrigue of romance.”  (lines 19-25)  </a:t>
            </a:r>
          </a:p>
          <a:p>
            <a:pPr eaLnBrk="1" hangingPunct="1">
              <a:buFont typeface="Wingdings" pitchFamily="-105" charset="2"/>
              <a:buNone/>
            </a:pPr>
            <a:r>
              <a:rPr lang="en-US" dirty="0" smtClean="0"/>
              <a:t>“Loneliness, we are repeatedly told, has become pandemic in </a:t>
            </a:r>
            <a:r>
              <a:rPr lang="en-US" dirty="0" smtClean="0">
                <a:solidFill>
                  <a:schemeClr val="tx1"/>
                </a:solidFill>
              </a:rPr>
              <a:t>America…</a:t>
            </a:r>
            <a:r>
              <a:rPr lang="en-US" u="sng" dirty="0" smtClean="0">
                <a:solidFill>
                  <a:srgbClr val="FF0000"/>
                </a:solidFill>
              </a:rPr>
              <a:t>Whether through religion, clubs, associations, or support groups—or through daily immersion in a favorite soap</a:t>
            </a:r>
            <a:r>
              <a:rPr lang="en-US" dirty="0" smtClean="0"/>
              <a:t>—many Americans search for some kind of communal life to counter varying degrees of social isolation and alienation.”  (lines 42-48)</a:t>
            </a:r>
            <a:endParaRPr lang="en-US" sz="24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Active Reading: Example from Social Science (56A)</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23908" name="Content Placeholder 3"/>
          <p:cNvSpPr>
            <a:spLocks noGrp="1"/>
          </p:cNvSpPr>
          <p:nvPr>
            <p:ph sz="half" idx="2"/>
          </p:nvPr>
        </p:nvSpPr>
        <p:spPr>
          <a:xfrm>
            <a:off x="300038" y="2020888"/>
            <a:ext cx="4151312" cy="4594225"/>
          </a:xfrm>
        </p:spPr>
        <p:txBody>
          <a:bodyPr/>
          <a:lstStyle/>
          <a:p>
            <a:pPr marL="0" indent="0" eaLnBrk="1" hangingPunct="1">
              <a:buFont typeface="Wingdings" pitchFamily="-105" charset="2"/>
              <a:buNone/>
            </a:pPr>
            <a:r>
              <a:rPr lang="en-US" dirty="0" smtClean="0"/>
              <a:t>17.  </a:t>
            </a:r>
            <a:r>
              <a:rPr lang="en-US" dirty="0" smtClean="0">
                <a:solidFill>
                  <a:schemeClr val="tx2"/>
                </a:solidFill>
              </a:rPr>
              <a:t>Which of the following events was the first to occur, according to the passage?</a:t>
            </a:r>
          </a:p>
          <a:p>
            <a:pPr marL="342900" indent="-342900" eaLnBrk="1" hangingPunct="1">
              <a:buNone/>
            </a:pPr>
            <a:r>
              <a:rPr lang="en-US" sz="1700" dirty="0" smtClean="0">
                <a:latin typeface="Arial" pitchFamily="34" charset="0"/>
                <a:cs typeface="Arial" pitchFamily="34" charset="0"/>
              </a:rPr>
              <a:t>A.  The National American Woman Suffrage Association began their campaign.</a:t>
            </a:r>
          </a:p>
          <a:p>
            <a:pPr marL="342900" indent="-342900" eaLnBrk="1" hangingPunct="1">
              <a:buNone/>
            </a:pPr>
            <a:r>
              <a:rPr lang="en-US" sz="1700" dirty="0" smtClean="0">
                <a:latin typeface="Arial" pitchFamily="34" charset="0"/>
                <a:cs typeface="Arial" pitchFamily="34" charset="0"/>
              </a:rPr>
              <a:t>B</a:t>
            </a:r>
            <a:r>
              <a:rPr lang="en-US" sz="1700" dirty="0" smtClean="0">
                <a:solidFill>
                  <a:schemeClr val="tx2"/>
                </a:solidFill>
                <a:latin typeface="Arial" pitchFamily="34" charset="0"/>
                <a:cs typeface="Arial" pitchFamily="34" charset="0"/>
              </a:rPr>
              <a:t>.  The first women’s rights meeting was held in Seneca Falls.</a:t>
            </a:r>
          </a:p>
          <a:p>
            <a:pPr marL="342900" indent="-342900" eaLnBrk="1" hangingPunct="1">
              <a:buNone/>
            </a:pPr>
            <a:r>
              <a:rPr lang="en-US" sz="1700" dirty="0" smtClean="0">
                <a:latin typeface="Arial" pitchFamily="34" charset="0"/>
                <a:cs typeface="Arial" pitchFamily="34" charset="0"/>
              </a:rPr>
              <a:t>C.  Massachusetts held a referendum on whether suffrage should be extended to females.</a:t>
            </a:r>
          </a:p>
          <a:p>
            <a:pPr marL="342900" indent="-342900" eaLnBrk="1" hangingPunct="1">
              <a:buNone/>
            </a:pPr>
            <a:r>
              <a:rPr lang="en-US" sz="1700" dirty="0" smtClean="0">
                <a:latin typeface="Arial" pitchFamily="34" charset="0"/>
                <a:cs typeface="Arial" pitchFamily="34" charset="0"/>
              </a:rPr>
              <a:t>D.  The General Federation of Women’s Clubs endorsed women’s suffrage.</a:t>
            </a:r>
            <a:endParaRPr lang="en-US" sz="1700" dirty="0" smtClean="0">
              <a:solidFill>
                <a:schemeClr val="tx1"/>
              </a:solidFill>
              <a:latin typeface="Arial" pitchFamily="34" charset="0"/>
              <a:cs typeface="Arial" pitchFamily="34" charset="0"/>
            </a:endParaRPr>
          </a:p>
          <a:p>
            <a:pPr marL="0" indent="0" eaLnBrk="1" hangingPunct="1">
              <a:buFont typeface="Wingdings" pitchFamily="-105" charset="2"/>
              <a:buNone/>
            </a:pPr>
            <a:endParaRPr lang="en-US" dirty="0" smtClean="0"/>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rmAutofit lnSpcReduction="10000"/>
          </a:bodyPr>
          <a:lstStyle/>
          <a:p>
            <a:pPr eaLnBrk="1" hangingPunct="1">
              <a:buFont typeface="Wingdings" pitchFamily="-105" charset="2"/>
              <a:buNone/>
            </a:pPr>
            <a:r>
              <a:rPr lang="en-US" dirty="0" smtClean="0"/>
              <a:t>“In 1910 the fight for women’s suffrage was more that sixty years old, a national campaign by the National American Woman Suffrage Assoc was twenty years old..” (Lines 3 - 6)</a:t>
            </a:r>
          </a:p>
          <a:p>
            <a:pPr eaLnBrk="1" hangingPunct="1">
              <a:buFont typeface="Wingdings" pitchFamily="-105" charset="2"/>
              <a:buNone/>
            </a:pPr>
            <a:r>
              <a:rPr lang="en-US" dirty="0" smtClean="0"/>
              <a:t>“First women’s rights meeting at Seneca Falls in 1848.”  (Line 38)</a:t>
            </a:r>
          </a:p>
          <a:p>
            <a:pPr eaLnBrk="1" hangingPunct="1">
              <a:buFont typeface="Wingdings" pitchFamily="-105" charset="2"/>
              <a:buNone/>
            </a:pPr>
            <a:r>
              <a:rPr lang="en-US" dirty="0" smtClean="0"/>
              <a:t>“1895 Massachusetts conducted a referendum …whether suffrage should be extended to females.”  (lines 56 – 60)</a:t>
            </a:r>
          </a:p>
          <a:p>
            <a:pPr eaLnBrk="1" hangingPunct="1">
              <a:buFont typeface="Wingdings" pitchFamily="-105" charset="2"/>
              <a:buNone/>
            </a:pPr>
            <a:r>
              <a:rPr lang="en-US" dirty="0" smtClean="0"/>
              <a:t>“ The General Federation of Women’s Clubs did not endorse suffrage until 1914.”     (lines 84 – 85)</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Active Reading: Example from Social Science (56A)</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23908" name="Content Placeholder 3"/>
          <p:cNvSpPr>
            <a:spLocks noGrp="1"/>
          </p:cNvSpPr>
          <p:nvPr>
            <p:ph sz="half" idx="2"/>
          </p:nvPr>
        </p:nvSpPr>
        <p:spPr>
          <a:xfrm>
            <a:off x="300038" y="2020888"/>
            <a:ext cx="4151312" cy="4594225"/>
          </a:xfrm>
        </p:spPr>
        <p:txBody>
          <a:bodyPr/>
          <a:lstStyle/>
          <a:p>
            <a:pPr marL="0" indent="0" eaLnBrk="1" hangingPunct="1">
              <a:buFont typeface="Wingdings" pitchFamily="-105" charset="2"/>
              <a:buNone/>
            </a:pPr>
            <a:r>
              <a:rPr lang="en-US" dirty="0" smtClean="0"/>
              <a:t>17.  Which of the following </a:t>
            </a:r>
            <a:r>
              <a:rPr lang="en-US" u="sng" dirty="0" smtClean="0">
                <a:solidFill>
                  <a:srgbClr val="FF0000"/>
                </a:solidFill>
              </a:rPr>
              <a:t>events was </a:t>
            </a:r>
            <a:r>
              <a:rPr lang="en-US" dirty="0" smtClean="0"/>
              <a:t>the </a:t>
            </a:r>
            <a:r>
              <a:rPr lang="en-US" u="sng" dirty="0" smtClean="0">
                <a:solidFill>
                  <a:srgbClr val="FF0000"/>
                </a:solidFill>
              </a:rPr>
              <a:t>first</a:t>
            </a:r>
            <a:r>
              <a:rPr lang="en-US" dirty="0" smtClean="0"/>
              <a:t> to occur, </a:t>
            </a:r>
            <a:r>
              <a:rPr lang="en-US" u="sng" dirty="0" smtClean="0">
                <a:solidFill>
                  <a:srgbClr val="FF0000"/>
                </a:solidFill>
              </a:rPr>
              <a:t>according to the passage</a:t>
            </a:r>
            <a:r>
              <a:rPr lang="en-US" dirty="0" smtClean="0"/>
              <a:t>?</a:t>
            </a:r>
            <a:endParaRPr lang="en-US" u="sng" dirty="0" smtClean="0">
              <a:solidFill>
                <a:srgbClr val="FF0000"/>
              </a:solidFill>
            </a:endParaRPr>
          </a:p>
          <a:p>
            <a:pPr marL="342900" indent="-342900" eaLnBrk="1" hangingPunct="1">
              <a:buNone/>
            </a:pPr>
            <a:r>
              <a:rPr lang="en-US" sz="1700" dirty="0" smtClean="0">
                <a:latin typeface="Arial" pitchFamily="34" charset="0"/>
                <a:cs typeface="Arial" pitchFamily="34" charset="0"/>
              </a:rPr>
              <a:t>A.  The National American Woman Suffrage Association began their campaign.</a:t>
            </a:r>
          </a:p>
          <a:p>
            <a:pPr marL="342900" indent="-342900" eaLnBrk="1" hangingPunct="1">
              <a:buNone/>
            </a:pPr>
            <a:r>
              <a:rPr lang="en-US" sz="1700" dirty="0" smtClean="0">
                <a:latin typeface="Arial" pitchFamily="34" charset="0"/>
                <a:cs typeface="Arial" pitchFamily="34" charset="0"/>
              </a:rPr>
              <a:t>B</a:t>
            </a:r>
            <a:r>
              <a:rPr lang="en-US" sz="1700" dirty="0" smtClean="0">
                <a:solidFill>
                  <a:schemeClr val="tx2"/>
                </a:solidFill>
                <a:latin typeface="Arial" pitchFamily="34" charset="0"/>
                <a:cs typeface="Arial" pitchFamily="34" charset="0"/>
              </a:rPr>
              <a:t>.  The first women’s rights meeting was held in Seneca Falls.</a:t>
            </a:r>
          </a:p>
          <a:p>
            <a:pPr marL="342900" indent="-342900" eaLnBrk="1" hangingPunct="1">
              <a:buNone/>
            </a:pPr>
            <a:r>
              <a:rPr lang="en-US" sz="1700" dirty="0" smtClean="0">
                <a:latin typeface="Arial" pitchFamily="34" charset="0"/>
                <a:cs typeface="Arial" pitchFamily="34" charset="0"/>
              </a:rPr>
              <a:t>C.  Massachusetts held a referendum on whether suffrage should be extended to females.</a:t>
            </a:r>
          </a:p>
          <a:p>
            <a:pPr marL="342900" indent="-342900" eaLnBrk="1" hangingPunct="1">
              <a:buNone/>
            </a:pPr>
            <a:r>
              <a:rPr lang="en-US" sz="1700" dirty="0" smtClean="0">
                <a:latin typeface="Arial" pitchFamily="34" charset="0"/>
                <a:cs typeface="Arial" pitchFamily="34" charset="0"/>
              </a:rPr>
              <a:t>D.  The General Federation of Women’s Clubs endorsed women’s suffrage.</a:t>
            </a:r>
            <a:endParaRPr lang="en-US" sz="1700" dirty="0" smtClean="0">
              <a:solidFill>
                <a:schemeClr val="tx1"/>
              </a:solidFill>
              <a:latin typeface="Arial" pitchFamily="34" charset="0"/>
              <a:cs typeface="Arial" pitchFamily="34" charset="0"/>
            </a:endParaRPr>
          </a:p>
          <a:p>
            <a:pPr marL="0" indent="0" eaLnBrk="1" hangingPunct="1">
              <a:buFont typeface="Wingdings" pitchFamily="-105" charset="2"/>
              <a:buNone/>
            </a:pPr>
            <a:endParaRPr lang="en-US" dirty="0" smtClean="0"/>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rmAutofit lnSpcReduction="10000"/>
          </a:bodyPr>
          <a:lstStyle/>
          <a:p>
            <a:pPr eaLnBrk="1" hangingPunct="1">
              <a:buFont typeface="Wingdings" pitchFamily="-105" charset="2"/>
              <a:buNone/>
            </a:pPr>
            <a:r>
              <a:rPr lang="en-US" dirty="0" smtClean="0"/>
              <a:t>“In 1910 the fight for women’s suffrage was more that sixty years old, a national campaign by the National American Woman Suffrage Assoc was twenty years old..” (Lines 3 - 6)</a:t>
            </a:r>
          </a:p>
          <a:p>
            <a:pPr eaLnBrk="1" hangingPunct="1">
              <a:buFont typeface="Wingdings" pitchFamily="-105" charset="2"/>
              <a:buNone/>
            </a:pPr>
            <a:r>
              <a:rPr lang="en-US" dirty="0" smtClean="0"/>
              <a:t>“First women’s rights meeting at Seneca Falls in 1848.”  (Line 38)</a:t>
            </a:r>
          </a:p>
          <a:p>
            <a:pPr eaLnBrk="1" hangingPunct="1">
              <a:buFont typeface="Wingdings" pitchFamily="-105" charset="2"/>
              <a:buNone/>
            </a:pPr>
            <a:r>
              <a:rPr lang="en-US" dirty="0" smtClean="0"/>
              <a:t>“1895 Massachusetts conducted a referendum …whether suffrage should be extended to females.”  (lines 56 – 60)</a:t>
            </a:r>
          </a:p>
          <a:p>
            <a:pPr eaLnBrk="1" hangingPunct="1">
              <a:buFont typeface="Wingdings" pitchFamily="-105" charset="2"/>
              <a:buNone/>
            </a:pPr>
            <a:r>
              <a:rPr lang="en-US" dirty="0" smtClean="0"/>
              <a:t>“ The General Federation of Women’s Clubs did not endorse suffrage until 1914.”     (lines 84 – 85)</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Active Reading: Example from Social Science (56A)</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23908" name="Content Placeholder 3"/>
          <p:cNvSpPr>
            <a:spLocks noGrp="1"/>
          </p:cNvSpPr>
          <p:nvPr>
            <p:ph sz="half" idx="2"/>
          </p:nvPr>
        </p:nvSpPr>
        <p:spPr>
          <a:xfrm>
            <a:off x="300038" y="2020888"/>
            <a:ext cx="4151312" cy="4594225"/>
          </a:xfrm>
        </p:spPr>
        <p:txBody>
          <a:bodyPr/>
          <a:lstStyle/>
          <a:p>
            <a:pPr marL="0" indent="0" eaLnBrk="1" hangingPunct="1">
              <a:buFont typeface="Wingdings" pitchFamily="-105" charset="2"/>
              <a:buNone/>
            </a:pPr>
            <a:r>
              <a:rPr lang="en-US" dirty="0" smtClean="0"/>
              <a:t>17.  Which of the following </a:t>
            </a:r>
            <a:r>
              <a:rPr lang="en-US" u="sng" dirty="0" smtClean="0">
                <a:solidFill>
                  <a:srgbClr val="FF0000"/>
                </a:solidFill>
              </a:rPr>
              <a:t>events was </a:t>
            </a:r>
            <a:r>
              <a:rPr lang="en-US" dirty="0" smtClean="0"/>
              <a:t>the </a:t>
            </a:r>
            <a:r>
              <a:rPr lang="en-US" u="sng" dirty="0" smtClean="0">
                <a:solidFill>
                  <a:srgbClr val="FF0000"/>
                </a:solidFill>
              </a:rPr>
              <a:t>first</a:t>
            </a:r>
            <a:r>
              <a:rPr lang="en-US" dirty="0" smtClean="0"/>
              <a:t> to occur, </a:t>
            </a:r>
            <a:r>
              <a:rPr lang="en-US" u="sng" dirty="0" smtClean="0">
                <a:solidFill>
                  <a:srgbClr val="FF0000"/>
                </a:solidFill>
              </a:rPr>
              <a:t>according to the passage</a:t>
            </a:r>
            <a:r>
              <a:rPr lang="en-US" dirty="0" smtClean="0"/>
              <a:t>?</a:t>
            </a:r>
            <a:endParaRPr lang="en-US" u="sng" dirty="0" smtClean="0">
              <a:solidFill>
                <a:srgbClr val="FF0000"/>
              </a:solidFill>
            </a:endParaRPr>
          </a:p>
          <a:p>
            <a:pPr marL="342900" indent="-342900" eaLnBrk="1" hangingPunct="1">
              <a:buNone/>
            </a:pPr>
            <a:r>
              <a:rPr lang="en-US" sz="1700" dirty="0" smtClean="0">
                <a:latin typeface="Arial" pitchFamily="34" charset="0"/>
                <a:cs typeface="Arial" pitchFamily="34" charset="0"/>
              </a:rPr>
              <a:t>A.  The National American Woman Suffrage Association began their campaign.</a:t>
            </a:r>
          </a:p>
          <a:p>
            <a:pPr marL="342900" indent="-342900" eaLnBrk="1" hangingPunct="1">
              <a:buNone/>
            </a:pPr>
            <a:r>
              <a:rPr lang="en-US" sz="1700" dirty="0" smtClean="0">
                <a:latin typeface="Arial" pitchFamily="34" charset="0"/>
                <a:cs typeface="Arial" pitchFamily="34" charset="0"/>
              </a:rPr>
              <a:t>B.  </a:t>
            </a:r>
            <a:r>
              <a:rPr lang="en-US" sz="1700" u="sng" dirty="0" smtClean="0">
                <a:solidFill>
                  <a:srgbClr val="FF0000"/>
                </a:solidFill>
                <a:latin typeface="Arial" pitchFamily="34" charset="0"/>
                <a:cs typeface="Arial" pitchFamily="34" charset="0"/>
              </a:rPr>
              <a:t>The first women’s rights meeting was held in Seneca Falls.</a:t>
            </a:r>
          </a:p>
          <a:p>
            <a:pPr marL="342900" indent="-342900" eaLnBrk="1" hangingPunct="1">
              <a:buNone/>
            </a:pPr>
            <a:r>
              <a:rPr lang="en-US" sz="1700" dirty="0" smtClean="0">
                <a:latin typeface="Arial" pitchFamily="34" charset="0"/>
                <a:cs typeface="Arial" pitchFamily="34" charset="0"/>
              </a:rPr>
              <a:t>C.  Massachusetts held a referendum on whether suffrage should be extended to females.</a:t>
            </a:r>
          </a:p>
          <a:p>
            <a:pPr marL="342900" indent="-342900" eaLnBrk="1" hangingPunct="1">
              <a:buNone/>
            </a:pPr>
            <a:r>
              <a:rPr lang="en-US" sz="1700" dirty="0" smtClean="0">
                <a:latin typeface="Arial" pitchFamily="34" charset="0"/>
                <a:cs typeface="Arial" pitchFamily="34" charset="0"/>
              </a:rPr>
              <a:t>D.  The General Federation of Women’s Clubs endorsed women’s suffrage.</a:t>
            </a:r>
            <a:endParaRPr lang="en-US" sz="1700" dirty="0" smtClean="0">
              <a:solidFill>
                <a:schemeClr val="tx1"/>
              </a:solidFill>
              <a:latin typeface="Arial" pitchFamily="34" charset="0"/>
              <a:cs typeface="Arial" pitchFamily="34" charset="0"/>
            </a:endParaRPr>
          </a:p>
          <a:p>
            <a:pPr marL="0" indent="0" eaLnBrk="1" hangingPunct="1">
              <a:buFont typeface="Wingdings" pitchFamily="-105" charset="2"/>
              <a:buNone/>
            </a:pPr>
            <a:endParaRPr lang="en-US" dirty="0" smtClean="0"/>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rmAutofit lnSpcReduction="10000"/>
          </a:bodyPr>
          <a:lstStyle/>
          <a:p>
            <a:pPr eaLnBrk="1" hangingPunct="1">
              <a:buFont typeface="Wingdings" pitchFamily="-105" charset="2"/>
              <a:buNone/>
            </a:pPr>
            <a:r>
              <a:rPr lang="en-US" dirty="0" smtClean="0"/>
              <a:t>“In </a:t>
            </a:r>
            <a:r>
              <a:rPr lang="en-US" u="sng" dirty="0" smtClean="0">
                <a:solidFill>
                  <a:srgbClr val="FF0000"/>
                </a:solidFill>
              </a:rPr>
              <a:t>1910</a:t>
            </a:r>
            <a:r>
              <a:rPr lang="en-US" dirty="0" smtClean="0"/>
              <a:t> the fight for women’s suffrage was more that </a:t>
            </a:r>
            <a:r>
              <a:rPr lang="en-US" u="sng" dirty="0" smtClean="0">
                <a:solidFill>
                  <a:srgbClr val="FF0000"/>
                </a:solidFill>
              </a:rPr>
              <a:t>sixty years old</a:t>
            </a:r>
            <a:r>
              <a:rPr lang="en-US" dirty="0" smtClean="0"/>
              <a:t>, a national campaign by the </a:t>
            </a:r>
            <a:r>
              <a:rPr lang="en-US" u="sng" dirty="0" smtClean="0">
                <a:solidFill>
                  <a:srgbClr val="FF0000"/>
                </a:solidFill>
              </a:rPr>
              <a:t>National American Woman Suffrage Assoc was twenty years old.</a:t>
            </a:r>
            <a:r>
              <a:rPr lang="en-US" dirty="0" smtClean="0"/>
              <a:t>.” (Lines 3 - 6)</a:t>
            </a:r>
          </a:p>
          <a:p>
            <a:pPr eaLnBrk="1" hangingPunct="1">
              <a:buFont typeface="Wingdings" pitchFamily="-105" charset="2"/>
              <a:buNone/>
            </a:pPr>
            <a:r>
              <a:rPr lang="en-US" dirty="0" smtClean="0"/>
              <a:t>“First women’s rights meeting at Seneca Falls in </a:t>
            </a:r>
            <a:r>
              <a:rPr lang="en-US" u="sng" dirty="0" smtClean="0">
                <a:solidFill>
                  <a:srgbClr val="FF0000"/>
                </a:solidFill>
              </a:rPr>
              <a:t>1848</a:t>
            </a:r>
            <a:r>
              <a:rPr lang="en-US" dirty="0" smtClean="0"/>
              <a:t>.”  (Line 38)</a:t>
            </a:r>
          </a:p>
          <a:p>
            <a:pPr eaLnBrk="1" hangingPunct="1">
              <a:buFont typeface="Wingdings" pitchFamily="-105" charset="2"/>
              <a:buNone/>
            </a:pPr>
            <a:r>
              <a:rPr lang="en-US" dirty="0" smtClean="0"/>
              <a:t>“</a:t>
            </a:r>
            <a:r>
              <a:rPr lang="en-US" u="sng" dirty="0" smtClean="0">
                <a:solidFill>
                  <a:srgbClr val="FF0000"/>
                </a:solidFill>
              </a:rPr>
              <a:t>1895</a:t>
            </a:r>
            <a:r>
              <a:rPr lang="en-US" dirty="0" smtClean="0"/>
              <a:t> Massachusetts conducted a referendum …whether suffrage should be extended to females.”  (lines 56 – 60)</a:t>
            </a:r>
          </a:p>
          <a:p>
            <a:pPr eaLnBrk="1" hangingPunct="1">
              <a:buFont typeface="Wingdings" pitchFamily="-105" charset="2"/>
              <a:buNone/>
            </a:pPr>
            <a:r>
              <a:rPr lang="en-US" dirty="0" smtClean="0"/>
              <a:t>“ The General Federation of Women’s Clubs did not endorse suffrage until </a:t>
            </a:r>
            <a:r>
              <a:rPr lang="en-US" u="sng" dirty="0" smtClean="0">
                <a:solidFill>
                  <a:srgbClr val="FF0000"/>
                </a:solidFill>
              </a:rPr>
              <a:t>1914</a:t>
            </a:r>
            <a:r>
              <a:rPr lang="en-US" dirty="0" smtClean="0"/>
              <a:t>.”     (lines 84 – 85)</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744538" y="223838"/>
            <a:ext cx="6434137" cy="887412"/>
          </a:xfrm>
        </p:spPr>
        <p:txBody>
          <a:bodyPr/>
          <a:lstStyle/>
          <a:p>
            <a:pPr eaLnBrk="1" hangingPunct="1"/>
            <a:r>
              <a:rPr lang="en-US" b="1" dirty="0" smtClean="0"/>
              <a:t>Active Reading: Hinge Words</a:t>
            </a:r>
            <a:endParaRPr lang="en-US" dirty="0" smtClean="0">
              <a:latin typeface="Bookman Old Style" pitchFamily="-105" charset="0"/>
            </a:endParaRPr>
          </a:p>
        </p:txBody>
      </p:sp>
      <p:sp>
        <p:nvSpPr>
          <p:cNvPr id="126979" name="Rectangle 3"/>
          <p:cNvSpPr>
            <a:spLocks noGrp="1" noChangeArrowheads="1"/>
          </p:cNvSpPr>
          <p:nvPr>
            <p:ph type="body" sz="half" idx="1"/>
          </p:nvPr>
        </p:nvSpPr>
        <p:spPr>
          <a:xfrm>
            <a:off x="752475" y="1364344"/>
            <a:ext cx="3703638" cy="5143136"/>
          </a:xfrm>
        </p:spPr>
        <p:txBody>
          <a:bodyPr/>
          <a:lstStyle/>
          <a:p>
            <a:pPr eaLnBrk="1" hangingPunct="1">
              <a:spcBef>
                <a:spcPts val="1200"/>
              </a:spcBef>
              <a:spcAft>
                <a:spcPts val="1200"/>
              </a:spcAft>
            </a:pPr>
            <a:r>
              <a:rPr lang="en-US" sz="2800" dirty="0" smtClean="0">
                <a:solidFill>
                  <a:schemeClr val="tx2"/>
                </a:solidFill>
              </a:rPr>
              <a:t>Underline or circle </a:t>
            </a:r>
            <a:r>
              <a:rPr lang="en-US" sz="2800" u="sng" dirty="0" smtClean="0">
                <a:solidFill>
                  <a:schemeClr val="tx2"/>
                </a:solidFill>
              </a:rPr>
              <a:t>hinge words</a:t>
            </a:r>
          </a:p>
          <a:p>
            <a:pPr lvl="1" eaLnBrk="1" hangingPunct="1">
              <a:spcAft>
                <a:spcPts val="1200"/>
              </a:spcAft>
              <a:buFont typeface="Arial" pitchFamily="34" charset="0"/>
              <a:buChar char="•"/>
            </a:pPr>
            <a:r>
              <a:rPr lang="en-US" sz="2400" dirty="0" smtClean="0"/>
              <a:t>Words or phrases that are used to alert you to </a:t>
            </a:r>
            <a:r>
              <a:rPr lang="en-US" sz="2400" u="sng" dirty="0" smtClean="0"/>
              <a:t>shifts</a:t>
            </a:r>
            <a:r>
              <a:rPr lang="en-US" sz="2400" dirty="0" smtClean="0"/>
              <a:t> in thought</a:t>
            </a:r>
          </a:p>
          <a:p>
            <a:pPr lvl="1" eaLnBrk="1" hangingPunct="1">
              <a:spcAft>
                <a:spcPts val="3000"/>
              </a:spcAft>
              <a:buFont typeface="Arial" pitchFamily="34" charset="0"/>
              <a:buChar char="•"/>
            </a:pPr>
            <a:r>
              <a:rPr lang="en-US" sz="2400" dirty="0" smtClean="0"/>
              <a:t>Words or phrases that are used to </a:t>
            </a:r>
            <a:r>
              <a:rPr lang="en-US" sz="2400" u="sng" dirty="0" smtClean="0"/>
              <a:t>drive a point home</a:t>
            </a:r>
          </a:p>
          <a:p>
            <a:pPr lvl="1" eaLnBrk="1" hangingPunct="1">
              <a:spcAft>
                <a:spcPts val="3000"/>
              </a:spcAft>
              <a:buFont typeface="Arial" pitchFamily="34" charset="0"/>
              <a:buChar char="•"/>
            </a:pPr>
            <a:r>
              <a:rPr lang="en-US" sz="2400" dirty="0" smtClean="0"/>
              <a:t>Answers are often located near hinge words!</a:t>
            </a:r>
          </a:p>
        </p:txBody>
      </p:sp>
      <p:sp>
        <p:nvSpPr>
          <p:cNvPr id="126980" name="Rectangle 4"/>
          <p:cNvSpPr>
            <a:spLocks noGrp="1" noChangeArrowheads="1"/>
          </p:cNvSpPr>
          <p:nvPr>
            <p:ph type="body" sz="half" idx="2"/>
          </p:nvPr>
        </p:nvSpPr>
        <p:spPr>
          <a:xfrm>
            <a:off x="4660900" y="1600200"/>
            <a:ext cx="4239260" cy="4907280"/>
          </a:xfrm>
        </p:spPr>
        <p:txBody>
          <a:bodyPr/>
          <a:lstStyle/>
          <a:p>
            <a:pPr eaLnBrk="1" hangingPunct="1"/>
            <a:r>
              <a:rPr lang="en-US" sz="2800" u="sng" dirty="0" smtClean="0">
                <a:solidFill>
                  <a:schemeClr val="tx2"/>
                </a:solidFill>
              </a:rPr>
              <a:t>Common </a:t>
            </a:r>
            <a:r>
              <a:rPr lang="en-US" sz="2800" b="1" i="1" u="sng" dirty="0" smtClean="0">
                <a:solidFill>
                  <a:schemeClr val="tx2"/>
                </a:solidFill>
              </a:rPr>
              <a:t>Hinge Words</a:t>
            </a:r>
            <a:endParaRPr lang="en-US" sz="2800" u="sng" dirty="0" smtClean="0">
              <a:solidFill>
                <a:schemeClr val="tx2"/>
              </a:solidFill>
            </a:endParaRPr>
          </a:p>
          <a:p>
            <a:pPr lvl="1" algn="ctr" eaLnBrk="1" hangingPunct="1">
              <a:spcBef>
                <a:spcPts val="0"/>
              </a:spcBef>
              <a:buNone/>
            </a:pPr>
            <a:r>
              <a:rPr lang="en-US" sz="2800" dirty="0" smtClean="0"/>
              <a:t> </a:t>
            </a:r>
          </a:p>
          <a:p>
            <a:pPr lvl="1" algn="ctr" eaLnBrk="1" hangingPunct="1">
              <a:buNone/>
            </a:pPr>
            <a:r>
              <a:rPr lang="en-US" sz="2800" i="1" dirty="0" smtClean="0"/>
              <a:t> </a:t>
            </a:r>
            <a:r>
              <a:rPr lang="en-US" sz="2800" i="1" dirty="0" smtClean="0">
                <a:latin typeface="Arial" pitchFamily="34" charset="0"/>
                <a:cs typeface="Arial" pitchFamily="34" charset="0"/>
              </a:rPr>
              <a:t>but, although, yet, however, as a result, nevertheless, on the other hand, despite, while, in spite of, consequently, therefore, thus, alternatively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6980">
                                            <p:txEl>
                                              <p:pRg st="0" end="0"/>
                                            </p:txEl>
                                          </p:spTgt>
                                        </p:tgtEl>
                                        <p:attrNameLst>
                                          <p:attrName>style.visibility</p:attrName>
                                        </p:attrNameLst>
                                      </p:cBhvr>
                                      <p:to>
                                        <p:strVal val="visible"/>
                                      </p:to>
                                    </p:set>
                                    <p:animEffect transition="in" filter="blinds(horizontal)">
                                      <p:cBhvr>
                                        <p:cTn id="7" dur="500"/>
                                        <p:tgtEl>
                                          <p:spTgt spid="126980">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6980">
                                            <p:txEl>
                                              <p:pRg st="1" end="1"/>
                                            </p:txEl>
                                          </p:spTgt>
                                        </p:tgtEl>
                                        <p:attrNameLst>
                                          <p:attrName>style.visibility</p:attrName>
                                        </p:attrNameLst>
                                      </p:cBhvr>
                                      <p:to>
                                        <p:strVal val="visible"/>
                                      </p:to>
                                    </p:set>
                                    <p:animEffect transition="in" filter="blinds(horizontal)">
                                      <p:cBhvr>
                                        <p:cTn id="10" dur="500"/>
                                        <p:tgtEl>
                                          <p:spTgt spid="126980">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26980">
                                            <p:txEl>
                                              <p:pRg st="2" end="2"/>
                                            </p:txEl>
                                          </p:spTgt>
                                        </p:tgtEl>
                                        <p:attrNameLst>
                                          <p:attrName>style.visibility</p:attrName>
                                        </p:attrNameLst>
                                      </p:cBhvr>
                                      <p:to>
                                        <p:strVal val="visible"/>
                                      </p:to>
                                    </p:set>
                                    <p:animEffect transition="in" filter="blinds(horizontal)">
                                      <p:cBhvr>
                                        <p:cTn id="13" dur="500"/>
                                        <p:tgtEl>
                                          <p:spTgt spid="126980">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80"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Active Reading: Example from Social Science (56A)</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29028" name="Content Placeholder 3"/>
          <p:cNvSpPr>
            <a:spLocks noGrp="1"/>
          </p:cNvSpPr>
          <p:nvPr>
            <p:ph sz="half" idx="2"/>
          </p:nvPr>
        </p:nvSpPr>
        <p:spPr>
          <a:xfrm>
            <a:off x="300038" y="2020888"/>
            <a:ext cx="4151312" cy="4594225"/>
          </a:xfrm>
        </p:spPr>
        <p:txBody>
          <a:bodyPr/>
          <a:lstStyle/>
          <a:p>
            <a:pPr marL="0" indent="0" eaLnBrk="1" hangingPunct="1">
              <a:buFont typeface="Wingdings" pitchFamily="-105" charset="2"/>
              <a:buNone/>
            </a:pPr>
            <a:r>
              <a:rPr lang="en-US" dirty="0" smtClean="0"/>
              <a:t>15.  The passage presents the information that in 1910 “women could vote in only Wyoming, Idaho, Utah, and Colorado” (lines 6-7) primarily to make the point that the:</a:t>
            </a:r>
          </a:p>
          <a:p>
            <a:pPr marL="342900" indent="-342900" eaLnBrk="1" hangingPunct="1">
              <a:buNone/>
            </a:pPr>
            <a:r>
              <a:rPr lang="en-US" sz="1600" dirty="0" smtClean="0">
                <a:solidFill>
                  <a:schemeClr val="tx2"/>
                </a:solidFill>
              </a:rPr>
              <a:t>A.   Women’s suffrage movement had made little progress up to that time.</a:t>
            </a:r>
          </a:p>
          <a:p>
            <a:pPr marL="342900" indent="-342900" eaLnBrk="1" hangingPunct="1">
              <a:buNone/>
            </a:pPr>
            <a:r>
              <a:rPr lang="en-US" sz="1600" dirty="0" smtClean="0">
                <a:solidFill>
                  <a:schemeClr val="tx2"/>
                </a:solidFill>
              </a:rPr>
              <a:t>B.  Women’s suffrage movement was just then beginning to get started.</a:t>
            </a:r>
          </a:p>
          <a:p>
            <a:pPr marL="342900" indent="-342900" eaLnBrk="1" hangingPunct="1">
              <a:buNone/>
            </a:pPr>
            <a:r>
              <a:rPr lang="en-US" sz="1600" dirty="0" smtClean="0">
                <a:solidFill>
                  <a:schemeClr val="tx2"/>
                </a:solidFill>
              </a:rPr>
              <a:t>C.  Women’s suffrage movement has made tremendous strides since then.</a:t>
            </a:r>
          </a:p>
          <a:p>
            <a:pPr marL="342900" indent="-342900" eaLnBrk="1" hangingPunct="1">
              <a:buNone/>
            </a:pPr>
            <a:r>
              <a:rPr lang="en-US" sz="1600" dirty="0" smtClean="0">
                <a:solidFill>
                  <a:schemeClr val="tx2"/>
                </a:solidFill>
              </a:rPr>
              <a:t>D.  Western states were the first to be receptive to the cause of women’s suffrage.</a:t>
            </a: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rmAutofit/>
          </a:bodyPr>
          <a:lstStyle/>
          <a:p>
            <a:pPr eaLnBrk="1" hangingPunct="1">
              <a:buFont typeface="Wingdings" pitchFamily="-105" charset="2"/>
              <a:buNone/>
            </a:pPr>
            <a:r>
              <a:rPr lang="en-US" dirty="0" smtClean="0"/>
              <a:t>“In 1910 the fight for women’s suffrage was more than sixty years old, a national campaign by the National American Woman Suffrage Association was twenty years old, and </a:t>
            </a:r>
            <a:r>
              <a:rPr lang="en-US" dirty="0" smtClean="0">
                <a:solidFill>
                  <a:schemeClr val="tx2"/>
                </a:solidFill>
              </a:rPr>
              <a:t>yet women could vote in only Wyoming, Idaho, Utah, and Colorado.”  (lines 3-7)</a:t>
            </a:r>
          </a:p>
          <a:p>
            <a:pPr eaLnBrk="1" hangingPunct="1">
              <a:buFont typeface="Wingdings" pitchFamily="-105" charset="2"/>
              <a:buNone/>
            </a:pPr>
            <a:r>
              <a:rPr lang="en-US" sz="2400" dirty="0" smtClean="0">
                <a:solidFill>
                  <a:schemeClr val="tx2"/>
                </a:solidFill>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blinds(horizontal)">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Active Reading: Example from Social Science (56A)</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29028" name="Content Placeholder 3"/>
          <p:cNvSpPr>
            <a:spLocks noGrp="1"/>
          </p:cNvSpPr>
          <p:nvPr>
            <p:ph sz="half" idx="2"/>
          </p:nvPr>
        </p:nvSpPr>
        <p:spPr>
          <a:xfrm>
            <a:off x="300038" y="2020888"/>
            <a:ext cx="4151312" cy="4594225"/>
          </a:xfrm>
        </p:spPr>
        <p:txBody>
          <a:bodyPr/>
          <a:lstStyle/>
          <a:p>
            <a:pPr marL="0" indent="0" eaLnBrk="1" hangingPunct="1">
              <a:buFont typeface="Wingdings" pitchFamily="-105" charset="2"/>
              <a:buNone/>
            </a:pPr>
            <a:r>
              <a:rPr lang="en-US" dirty="0" smtClean="0"/>
              <a:t>15.  The passage presents the information that in 1910 “women could vote in only Wyoming, Idaho, Utah, and Colorado” (lines 6-7) primarily to make the point that the:</a:t>
            </a:r>
          </a:p>
          <a:p>
            <a:pPr marL="342900" indent="-342900" eaLnBrk="1" hangingPunct="1">
              <a:buNone/>
            </a:pPr>
            <a:r>
              <a:rPr lang="en-US" sz="1600" dirty="0" smtClean="0">
                <a:solidFill>
                  <a:schemeClr val="tx2"/>
                </a:solidFill>
              </a:rPr>
              <a:t>A.   Women’s suffrage movement had made little progress up to that time.</a:t>
            </a:r>
          </a:p>
          <a:p>
            <a:pPr marL="342900" indent="-342900" eaLnBrk="1" hangingPunct="1">
              <a:buNone/>
            </a:pPr>
            <a:r>
              <a:rPr lang="en-US" sz="1600" dirty="0" smtClean="0">
                <a:solidFill>
                  <a:schemeClr val="tx2"/>
                </a:solidFill>
              </a:rPr>
              <a:t>B.  Women’s suffrage movement was just then beginning to get started.</a:t>
            </a:r>
          </a:p>
          <a:p>
            <a:pPr marL="342900" indent="-342900" eaLnBrk="1" hangingPunct="1">
              <a:buNone/>
            </a:pPr>
            <a:r>
              <a:rPr lang="en-US" sz="1600" dirty="0" smtClean="0">
                <a:solidFill>
                  <a:schemeClr val="tx2"/>
                </a:solidFill>
              </a:rPr>
              <a:t>C.  Women’s suffrage movement has made tremendous strides since then.</a:t>
            </a:r>
          </a:p>
          <a:p>
            <a:pPr marL="342900" indent="-342900" eaLnBrk="1" hangingPunct="1">
              <a:buNone/>
            </a:pPr>
            <a:r>
              <a:rPr lang="en-US" sz="1600" dirty="0" smtClean="0">
                <a:solidFill>
                  <a:schemeClr val="tx2"/>
                </a:solidFill>
              </a:rPr>
              <a:t>D.  Western states were the first to be receptive to the cause of women’s suffrage.</a:t>
            </a: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rmAutofit/>
          </a:bodyPr>
          <a:lstStyle/>
          <a:p>
            <a:pPr eaLnBrk="1" hangingPunct="1">
              <a:buFont typeface="Wingdings" pitchFamily="-105" charset="2"/>
              <a:buNone/>
            </a:pPr>
            <a:r>
              <a:rPr lang="en-US" dirty="0" smtClean="0"/>
              <a:t>“In 1910 the fight for women’s suffrage was more than sixty years old, a national campaign by the National American Woman Suffrage Association was twenty years old, and </a:t>
            </a:r>
            <a:r>
              <a:rPr lang="en-US" u="sng" dirty="0" smtClean="0">
                <a:solidFill>
                  <a:srgbClr val="FF0000"/>
                </a:solidFill>
              </a:rPr>
              <a:t>yet women could vote in only Wyoming, Idaho, Utah, and Colorado</a:t>
            </a:r>
            <a:r>
              <a:rPr lang="en-US" dirty="0" smtClean="0"/>
              <a:t>.”  (lines 3-7)</a:t>
            </a:r>
          </a:p>
          <a:p>
            <a:pPr eaLnBrk="1" hangingPunct="1">
              <a:buFont typeface="Wingdings" pitchFamily="-105" charset="2"/>
              <a:buNone/>
            </a:pPr>
            <a:r>
              <a:rPr lang="en-US" sz="2400" dirty="0" smtClean="0"/>
              <a:t>	</a:t>
            </a:r>
            <a:r>
              <a:rPr lang="en-US" sz="2400" dirty="0" smtClean="0">
                <a:solidFill>
                  <a:srgbClr val="FF0000"/>
                </a:solidFill>
              </a:rPr>
              <a:t>(this implies that there HAD been action, but the word “yet” tells you that the long period of action had not accomplished much!!!)  </a:t>
            </a:r>
          </a:p>
        </p:txBody>
      </p:sp>
      <p:sp>
        <p:nvSpPr>
          <p:cNvPr id="10" name="Oval 9"/>
          <p:cNvSpPr/>
          <p:nvPr/>
        </p:nvSpPr>
        <p:spPr>
          <a:xfrm>
            <a:off x="5364480" y="3413760"/>
            <a:ext cx="304800" cy="30480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blinds(horizontal)">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Active Reading: Example from Social Science (56A)</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29028" name="Content Placeholder 3"/>
          <p:cNvSpPr>
            <a:spLocks noGrp="1"/>
          </p:cNvSpPr>
          <p:nvPr>
            <p:ph sz="half" idx="2"/>
          </p:nvPr>
        </p:nvSpPr>
        <p:spPr>
          <a:xfrm>
            <a:off x="300038" y="2020888"/>
            <a:ext cx="4151312" cy="4594225"/>
          </a:xfrm>
        </p:spPr>
        <p:txBody>
          <a:bodyPr/>
          <a:lstStyle/>
          <a:p>
            <a:pPr marL="0" indent="0" eaLnBrk="1" hangingPunct="1">
              <a:buFont typeface="Wingdings" pitchFamily="-105" charset="2"/>
              <a:buNone/>
            </a:pPr>
            <a:r>
              <a:rPr lang="en-US" dirty="0" smtClean="0"/>
              <a:t>15.  The passage presents the information that in 1910 “women could vote in only Wyoming, Idaho, Utah, and Colorado” (lines 6-7) primarily to make the point that the:</a:t>
            </a:r>
          </a:p>
          <a:p>
            <a:pPr marL="342900" indent="-342900" eaLnBrk="1" hangingPunct="1">
              <a:buNone/>
            </a:pPr>
            <a:r>
              <a:rPr lang="en-US" sz="1600" u="sng" dirty="0" smtClean="0">
                <a:solidFill>
                  <a:srgbClr val="FF0000"/>
                </a:solidFill>
              </a:rPr>
              <a:t>A.   Women’s suffrage movement had made little progress up to that time.</a:t>
            </a:r>
          </a:p>
          <a:p>
            <a:pPr marL="342900" indent="-342900" eaLnBrk="1" hangingPunct="1">
              <a:buNone/>
            </a:pPr>
            <a:r>
              <a:rPr lang="en-US" sz="1600" dirty="0" smtClean="0"/>
              <a:t>B.  Women’s suffrage movement was just then beginning to get started.</a:t>
            </a:r>
          </a:p>
          <a:p>
            <a:pPr marL="342900" indent="-342900" eaLnBrk="1" hangingPunct="1">
              <a:buNone/>
            </a:pPr>
            <a:r>
              <a:rPr lang="en-US" sz="1600" dirty="0" smtClean="0"/>
              <a:t>C.  Women’s suffrage movement has made tremendous strides since then.</a:t>
            </a:r>
          </a:p>
          <a:p>
            <a:pPr marL="342900" indent="-342900" eaLnBrk="1" hangingPunct="1">
              <a:buNone/>
            </a:pPr>
            <a:r>
              <a:rPr lang="en-US" sz="1600" dirty="0" smtClean="0"/>
              <a:t>D.  Western states were the first to be receptive to the cause of women’s suffrage.</a:t>
            </a: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rmAutofit/>
          </a:bodyPr>
          <a:lstStyle/>
          <a:p>
            <a:pPr eaLnBrk="1" hangingPunct="1">
              <a:buFont typeface="Wingdings" pitchFamily="-105" charset="2"/>
              <a:buNone/>
            </a:pPr>
            <a:r>
              <a:rPr lang="en-US" dirty="0" smtClean="0"/>
              <a:t>“In 1910 the fight for women’s suffrage was more than sixty years old, a national campaign by the National American Woman Suffrage Association was twenty years old, and </a:t>
            </a:r>
            <a:r>
              <a:rPr lang="en-US" u="sng" dirty="0" smtClean="0">
                <a:solidFill>
                  <a:srgbClr val="FF0000"/>
                </a:solidFill>
              </a:rPr>
              <a:t>yet women could vote in only Wyoming, Idaho, Utah, and Colorado</a:t>
            </a:r>
            <a:r>
              <a:rPr lang="en-US" dirty="0" smtClean="0"/>
              <a:t>.”  (lines 3-7)</a:t>
            </a:r>
          </a:p>
          <a:p>
            <a:pPr eaLnBrk="1" hangingPunct="1">
              <a:buFont typeface="Wingdings" pitchFamily="-105" charset="2"/>
              <a:buNone/>
            </a:pPr>
            <a:r>
              <a:rPr lang="en-US" sz="2400" dirty="0" smtClean="0"/>
              <a:t>	</a:t>
            </a:r>
            <a:r>
              <a:rPr lang="en-US" sz="2400" dirty="0" smtClean="0">
                <a:solidFill>
                  <a:srgbClr val="FF0000"/>
                </a:solidFill>
              </a:rPr>
              <a:t>(this implies that there HAD been action, but the word “yet” tells you that the long period of action had not accomplished much!!!)  </a:t>
            </a:r>
          </a:p>
        </p:txBody>
      </p:sp>
      <p:sp>
        <p:nvSpPr>
          <p:cNvPr id="10" name="Oval 9"/>
          <p:cNvSpPr/>
          <p:nvPr/>
        </p:nvSpPr>
        <p:spPr>
          <a:xfrm>
            <a:off x="5364480" y="3413760"/>
            <a:ext cx="304800" cy="304800"/>
          </a:xfrm>
          <a:prstGeom prst="ellipse">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blinds(horizontal)">
                                      <p:cBhvr>
                                        <p:cTn id="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744538" y="417513"/>
            <a:ext cx="6416675" cy="887412"/>
          </a:xfrm>
        </p:spPr>
        <p:txBody>
          <a:bodyPr/>
          <a:lstStyle/>
          <a:p>
            <a:pPr eaLnBrk="1" hangingPunct="1"/>
            <a:r>
              <a:rPr lang="en-US" b="1" dirty="0" smtClean="0"/>
              <a:t>Introduction to the Test:</a:t>
            </a:r>
            <a:br>
              <a:rPr lang="en-US" b="1" dirty="0" smtClean="0"/>
            </a:br>
            <a:r>
              <a:rPr lang="en-US" b="1" dirty="0" smtClean="0"/>
              <a:t>Four Types of Passages</a:t>
            </a:r>
            <a:endParaRPr lang="en-US" dirty="0" smtClean="0"/>
          </a:p>
        </p:txBody>
      </p:sp>
      <p:sp>
        <p:nvSpPr>
          <p:cNvPr id="264195" name="Rectangle 3"/>
          <p:cNvSpPr>
            <a:spLocks noGrp="1" noChangeArrowheads="1"/>
          </p:cNvSpPr>
          <p:nvPr>
            <p:ph sz="half" idx="1"/>
          </p:nvPr>
        </p:nvSpPr>
        <p:spPr>
          <a:xfrm>
            <a:off x="752475" y="1600200"/>
            <a:ext cx="7629525" cy="4525963"/>
          </a:xfrm>
        </p:spPr>
        <p:txBody>
          <a:bodyPr/>
          <a:lstStyle/>
          <a:p>
            <a:pPr eaLnBrk="1" hangingPunct="1">
              <a:lnSpc>
                <a:spcPct val="140000"/>
              </a:lnSpc>
              <a:buFont typeface="Wingdings" pitchFamily="-105" charset="2"/>
              <a:buNone/>
            </a:pPr>
            <a:r>
              <a:rPr lang="en-US" sz="2800" dirty="0" smtClean="0"/>
              <a:t>The ACT Reading passages almost always appear in the following order:</a:t>
            </a:r>
          </a:p>
          <a:p>
            <a:pPr lvl="1" eaLnBrk="1" hangingPunct="1">
              <a:lnSpc>
                <a:spcPct val="140000"/>
              </a:lnSpc>
              <a:buFont typeface="Times" pitchFamily="-105" charset="0"/>
              <a:buChar char="•"/>
            </a:pPr>
            <a:r>
              <a:rPr lang="en-US" sz="2800" dirty="0" smtClean="0"/>
              <a:t>Prose Fiction</a:t>
            </a:r>
          </a:p>
          <a:p>
            <a:pPr lvl="1" eaLnBrk="1" hangingPunct="1">
              <a:lnSpc>
                <a:spcPct val="140000"/>
              </a:lnSpc>
              <a:buFont typeface="Times" pitchFamily="-105" charset="0"/>
              <a:buChar char="•"/>
            </a:pPr>
            <a:r>
              <a:rPr lang="en-US" sz="2800" dirty="0" smtClean="0"/>
              <a:t>Social Science</a:t>
            </a:r>
          </a:p>
          <a:p>
            <a:pPr lvl="1" eaLnBrk="1" hangingPunct="1">
              <a:lnSpc>
                <a:spcPct val="140000"/>
              </a:lnSpc>
              <a:buFont typeface="Times" pitchFamily="-105" charset="0"/>
              <a:buChar char="•"/>
            </a:pPr>
            <a:r>
              <a:rPr lang="en-US" sz="2800" dirty="0" smtClean="0"/>
              <a:t>Humanities</a:t>
            </a:r>
          </a:p>
          <a:p>
            <a:pPr lvl="1" eaLnBrk="1" hangingPunct="1">
              <a:lnSpc>
                <a:spcPct val="140000"/>
              </a:lnSpc>
              <a:buFont typeface="Times" pitchFamily="-105" charset="0"/>
              <a:buChar char="•"/>
            </a:pPr>
            <a:r>
              <a:rPr lang="en-US" sz="2800" dirty="0" smtClean="0"/>
              <a:t>Natural Science</a:t>
            </a:r>
          </a:p>
          <a:p>
            <a:pPr lvl="1" eaLnBrk="1" hangingPunct="1">
              <a:lnSpc>
                <a:spcPct val="140000"/>
              </a:lnSpc>
              <a:buFont typeface="Wingdings" pitchFamily="-105" charset="2"/>
              <a:buNone/>
            </a:pPr>
            <a:endParaRPr lang="en-US" sz="2800" dirty="0" smtClean="0"/>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4195">
                                            <p:txEl>
                                              <p:pRg st="0" end="0"/>
                                            </p:txEl>
                                          </p:spTgt>
                                        </p:tgtEl>
                                        <p:attrNameLst>
                                          <p:attrName>style.visibility</p:attrName>
                                        </p:attrNameLst>
                                      </p:cBhvr>
                                      <p:to>
                                        <p:strVal val="visible"/>
                                      </p:to>
                                    </p:set>
                                    <p:animEffect transition="in" filter="wipe(left)">
                                      <p:cBhvr>
                                        <p:cTn id="7" dur="500"/>
                                        <p:tgtEl>
                                          <p:spTgt spid="26419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64195">
                                            <p:txEl>
                                              <p:pRg st="1" end="1"/>
                                            </p:txEl>
                                          </p:spTgt>
                                        </p:tgtEl>
                                        <p:attrNameLst>
                                          <p:attrName>style.visibility</p:attrName>
                                        </p:attrNameLst>
                                      </p:cBhvr>
                                      <p:to>
                                        <p:strVal val="visible"/>
                                      </p:to>
                                    </p:set>
                                    <p:animEffect transition="in" filter="wipe(left)">
                                      <p:cBhvr>
                                        <p:cTn id="10" dur="500"/>
                                        <p:tgtEl>
                                          <p:spTgt spid="264195">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264195">
                                            <p:txEl>
                                              <p:pRg st="2" end="2"/>
                                            </p:txEl>
                                          </p:spTgt>
                                        </p:tgtEl>
                                        <p:attrNameLst>
                                          <p:attrName>style.visibility</p:attrName>
                                        </p:attrNameLst>
                                      </p:cBhvr>
                                      <p:to>
                                        <p:strVal val="visible"/>
                                      </p:to>
                                    </p:set>
                                    <p:animEffect transition="in" filter="wipe(left)">
                                      <p:cBhvr>
                                        <p:cTn id="13" dur="500"/>
                                        <p:tgtEl>
                                          <p:spTgt spid="264195">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264195">
                                            <p:txEl>
                                              <p:pRg st="3" end="3"/>
                                            </p:txEl>
                                          </p:spTgt>
                                        </p:tgtEl>
                                        <p:attrNameLst>
                                          <p:attrName>style.visibility</p:attrName>
                                        </p:attrNameLst>
                                      </p:cBhvr>
                                      <p:to>
                                        <p:strVal val="visible"/>
                                      </p:to>
                                    </p:set>
                                    <p:animEffect transition="in" filter="wipe(left)">
                                      <p:cBhvr>
                                        <p:cTn id="16" dur="500"/>
                                        <p:tgtEl>
                                          <p:spTgt spid="264195">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264195">
                                            <p:txEl>
                                              <p:pRg st="4" end="4"/>
                                            </p:txEl>
                                          </p:spTgt>
                                        </p:tgtEl>
                                        <p:attrNameLst>
                                          <p:attrName>style.visibility</p:attrName>
                                        </p:attrNameLst>
                                      </p:cBhvr>
                                      <p:to>
                                        <p:strVal val="visible"/>
                                      </p:to>
                                    </p:set>
                                    <p:animEffect transition="in" filter="wipe(left)">
                                      <p:cBhvr>
                                        <p:cTn id="19" dur="500"/>
                                        <p:tgtEl>
                                          <p:spTgt spid="26419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4195"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744538" y="412750"/>
            <a:ext cx="5640387" cy="887413"/>
          </a:xfrm>
        </p:spPr>
        <p:txBody>
          <a:bodyPr/>
          <a:lstStyle/>
          <a:p>
            <a:pPr eaLnBrk="1" hangingPunct="1"/>
            <a:r>
              <a:rPr lang="en-US" b="1" dirty="0" smtClean="0"/>
              <a:t>Recap Lesson 1: Active Reading</a:t>
            </a:r>
            <a:endParaRPr lang="en-US" dirty="0" smtClean="0"/>
          </a:p>
        </p:txBody>
      </p:sp>
      <p:sp>
        <p:nvSpPr>
          <p:cNvPr id="199683" name="Rectangle 3"/>
          <p:cNvSpPr>
            <a:spLocks noGrp="1" noChangeArrowheads="1"/>
          </p:cNvSpPr>
          <p:nvPr>
            <p:ph sz="half" idx="1"/>
          </p:nvPr>
        </p:nvSpPr>
        <p:spPr>
          <a:xfrm>
            <a:off x="528638" y="1600200"/>
            <a:ext cx="8396287" cy="4525963"/>
          </a:xfrm>
        </p:spPr>
        <p:txBody>
          <a:bodyPr rtlCol="0">
            <a:normAutofit/>
          </a:bodyPr>
          <a:lstStyle/>
          <a:p>
            <a:pPr eaLnBrk="1" fontAlgn="auto" hangingPunct="1">
              <a:lnSpc>
                <a:spcPct val="160000"/>
              </a:lnSpc>
              <a:spcAft>
                <a:spcPts val="5400"/>
              </a:spcAft>
              <a:buFont typeface="Times" charset="0"/>
              <a:buChar char="•"/>
              <a:defRPr/>
            </a:pPr>
            <a:r>
              <a:rPr lang="en-US" sz="2800" b="1" strike="sngStrike" dirty="0" smtClean="0">
                <a:solidFill>
                  <a:schemeClr val="tx1">
                    <a:lumMod val="75000"/>
                    <a:lumOff val="25000"/>
                  </a:schemeClr>
                </a:solidFill>
                <a:ea typeface="+mn-ea"/>
                <a:cs typeface="+mn-cs"/>
              </a:rPr>
              <a:t>Structural Clues</a:t>
            </a:r>
          </a:p>
          <a:p>
            <a:pPr eaLnBrk="1" fontAlgn="auto" hangingPunct="1">
              <a:lnSpc>
                <a:spcPct val="160000"/>
              </a:lnSpc>
              <a:spcAft>
                <a:spcPts val="5400"/>
              </a:spcAft>
              <a:buFont typeface="Times" charset="0"/>
              <a:buChar char="•"/>
              <a:defRPr/>
            </a:pPr>
            <a:r>
              <a:rPr lang="en-US" sz="2800" b="1" strike="sngStrike" dirty="0" smtClean="0">
                <a:solidFill>
                  <a:schemeClr val="tx1">
                    <a:lumMod val="75000"/>
                    <a:lumOff val="25000"/>
                  </a:schemeClr>
                </a:solidFill>
                <a:ea typeface="+mn-ea"/>
                <a:cs typeface="+mn-cs"/>
              </a:rPr>
              <a:t>Annotating </a:t>
            </a:r>
          </a:p>
          <a:p>
            <a:pPr eaLnBrk="1" fontAlgn="auto" hangingPunct="1">
              <a:lnSpc>
                <a:spcPct val="160000"/>
              </a:lnSpc>
              <a:spcAft>
                <a:spcPts val="5400"/>
              </a:spcAft>
              <a:buFont typeface="Times" charset="0"/>
              <a:buChar char="•"/>
              <a:defRPr/>
            </a:pPr>
            <a:r>
              <a:rPr lang="en-US" sz="2800" b="1" strike="sngStrike" dirty="0" smtClean="0">
                <a:solidFill>
                  <a:schemeClr val="tx1">
                    <a:lumMod val="75000"/>
                    <a:lumOff val="25000"/>
                  </a:schemeClr>
                </a:solidFill>
                <a:ea typeface="+mn-ea"/>
                <a:cs typeface="+mn-cs"/>
              </a:rPr>
              <a:t>Hinge Words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744538" y="223838"/>
            <a:ext cx="5640387" cy="887412"/>
          </a:xfrm>
        </p:spPr>
        <p:txBody>
          <a:bodyPr/>
          <a:lstStyle/>
          <a:p>
            <a:pPr eaLnBrk="1" hangingPunct="1"/>
            <a:r>
              <a:rPr lang="en-US" b="1" dirty="0" smtClean="0"/>
              <a:t>Lesson #2 – Question Types:  Main Ideas &amp; Supporting Details</a:t>
            </a:r>
            <a:endParaRPr lang="en-US" dirty="0" smtClean="0"/>
          </a:p>
        </p:txBody>
      </p:sp>
      <p:sp>
        <p:nvSpPr>
          <p:cNvPr id="199683" name="Rectangle 3"/>
          <p:cNvSpPr>
            <a:spLocks noGrp="1" noChangeArrowheads="1"/>
          </p:cNvSpPr>
          <p:nvPr>
            <p:ph sz="half" idx="1"/>
          </p:nvPr>
        </p:nvSpPr>
        <p:spPr>
          <a:xfrm>
            <a:off x="528638" y="1600200"/>
            <a:ext cx="8383133" cy="4481286"/>
          </a:xfrm>
        </p:spPr>
        <p:txBody>
          <a:bodyPr>
            <a:noAutofit/>
          </a:bodyPr>
          <a:lstStyle/>
          <a:p>
            <a:pPr eaLnBrk="1" hangingPunct="1">
              <a:lnSpc>
                <a:spcPct val="150000"/>
              </a:lnSpc>
              <a:spcAft>
                <a:spcPts val="2400"/>
              </a:spcAft>
              <a:buFont typeface="Times" pitchFamily="-105" charset="0"/>
              <a:buChar char="•"/>
            </a:pPr>
            <a:r>
              <a:rPr lang="en-US" sz="2600" dirty="0" smtClean="0"/>
              <a:t>Review Information from Introductory Lecture</a:t>
            </a:r>
          </a:p>
          <a:p>
            <a:pPr eaLnBrk="1" hangingPunct="1">
              <a:lnSpc>
                <a:spcPct val="150000"/>
              </a:lnSpc>
              <a:spcAft>
                <a:spcPts val="2400"/>
              </a:spcAft>
              <a:buFont typeface="Times" pitchFamily="-105" charset="0"/>
              <a:buChar char="•"/>
            </a:pPr>
            <a:r>
              <a:rPr lang="en-US" sz="2600" dirty="0" smtClean="0"/>
              <a:t>Examine Specific Questions from  Practice Test 56A</a:t>
            </a:r>
          </a:p>
          <a:p>
            <a:pPr eaLnBrk="1" hangingPunct="1">
              <a:lnSpc>
                <a:spcPct val="150000"/>
              </a:lnSpc>
              <a:spcAft>
                <a:spcPts val="2400"/>
              </a:spcAft>
              <a:buFont typeface="Times" pitchFamily="-105" charset="0"/>
              <a:buChar char="•"/>
            </a:pPr>
            <a:r>
              <a:rPr lang="en-US" sz="2600" dirty="0" smtClean="0"/>
              <a:t>Identify Strategies to Help Answer Difficult Questions</a:t>
            </a:r>
          </a:p>
          <a:p>
            <a:pPr eaLnBrk="1" hangingPunct="1">
              <a:lnSpc>
                <a:spcPct val="150000"/>
              </a:lnSpc>
              <a:spcAft>
                <a:spcPts val="5400"/>
              </a:spcAft>
              <a:buFont typeface="Times" pitchFamily="-105" charset="0"/>
              <a:buChar char="•"/>
            </a:pPr>
            <a:r>
              <a:rPr lang="en-US" sz="2600" dirty="0" smtClean="0"/>
              <a:t>Practice the Strategies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Test Question 13:</a:t>
            </a:r>
            <a:br>
              <a:rPr lang="en-US" dirty="0" smtClean="0"/>
            </a:br>
            <a:r>
              <a:rPr lang="en-US" dirty="0" smtClean="0"/>
              <a:t>Main Ideas</a:t>
            </a:r>
            <a:endParaRPr lang="en-US" dirty="0"/>
          </a:p>
        </p:txBody>
      </p:sp>
      <p:sp>
        <p:nvSpPr>
          <p:cNvPr id="3" name="Text Placeholder 2"/>
          <p:cNvSpPr>
            <a:spLocks noGrp="1"/>
          </p:cNvSpPr>
          <p:nvPr>
            <p:ph type="body" idx="1"/>
          </p:nvPr>
        </p:nvSpPr>
        <p:spPr/>
        <p:txBody>
          <a:bodyPr/>
          <a:lstStyle/>
          <a:p>
            <a:r>
              <a:rPr lang="en-US" dirty="0" smtClean="0"/>
              <a:t>Question</a:t>
            </a:r>
            <a:endParaRPr lang="en-US" dirty="0"/>
          </a:p>
        </p:txBody>
      </p:sp>
      <p:sp>
        <p:nvSpPr>
          <p:cNvPr id="4" name="Content Placeholder 3"/>
          <p:cNvSpPr>
            <a:spLocks noGrp="1"/>
          </p:cNvSpPr>
          <p:nvPr>
            <p:ph sz="half" idx="2"/>
          </p:nvPr>
        </p:nvSpPr>
        <p:spPr/>
        <p:txBody>
          <a:bodyPr/>
          <a:lstStyle/>
          <a:p>
            <a:pPr>
              <a:buNone/>
            </a:pPr>
            <a:r>
              <a:rPr lang="en-US" dirty="0" smtClean="0"/>
              <a:t>13. The passage indicates that at the time of the women’s suffrage movement, one of the fundamental assumptions of American politics was that the basic political unit was the:</a:t>
            </a:r>
          </a:p>
          <a:p>
            <a:pPr marL="342900" indent="-342900">
              <a:buNone/>
            </a:pPr>
            <a:r>
              <a:rPr lang="en-US" dirty="0" smtClean="0"/>
              <a:t>A.  individual voter.</a:t>
            </a:r>
          </a:p>
          <a:p>
            <a:pPr marL="342900" indent="-342900">
              <a:buNone/>
            </a:pPr>
            <a:r>
              <a:rPr lang="en-US" dirty="0" smtClean="0"/>
              <a:t>B.  precinct.</a:t>
            </a:r>
          </a:p>
          <a:p>
            <a:pPr marL="342900" indent="-342900">
              <a:buNone/>
            </a:pPr>
            <a:r>
              <a:rPr lang="en-US" dirty="0" smtClean="0"/>
              <a:t>C.  village or town.</a:t>
            </a:r>
          </a:p>
          <a:p>
            <a:pPr marL="342900" indent="-342900">
              <a:buNone/>
            </a:pPr>
            <a:r>
              <a:rPr lang="en-US" dirty="0" smtClean="0"/>
              <a:t>D.  family.</a:t>
            </a:r>
            <a:endParaRPr lang="en-US" dirty="0"/>
          </a:p>
        </p:txBody>
      </p:sp>
      <p:sp>
        <p:nvSpPr>
          <p:cNvPr id="5" name="Text Placeholder 4"/>
          <p:cNvSpPr>
            <a:spLocks noGrp="1"/>
          </p:cNvSpPr>
          <p:nvPr>
            <p:ph type="body" sz="quarter" idx="3"/>
          </p:nvPr>
        </p:nvSpPr>
        <p:spPr/>
        <p:txBody>
          <a:bodyPr/>
          <a:lstStyle/>
          <a:p>
            <a:r>
              <a:rPr lang="en-US" dirty="0" smtClean="0"/>
              <a:t>Text from Passage</a:t>
            </a:r>
            <a:endParaRPr lang="en-US" dirty="0"/>
          </a:p>
        </p:txBody>
      </p:sp>
      <p:sp>
        <p:nvSpPr>
          <p:cNvPr id="6" name="Content Placeholder 5"/>
          <p:cNvSpPr>
            <a:spLocks noGrp="1"/>
          </p:cNvSpPr>
          <p:nvPr>
            <p:ph sz="quarter" idx="4"/>
          </p:nvPr>
        </p:nvSpPr>
        <p:spPr>
          <a:xfrm>
            <a:off x="4658673" y="2019868"/>
            <a:ext cx="3703320" cy="4482531"/>
          </a:xfrm>
        </p:spPr>
        <p:txBody>
          <a:bodyPr/>
          <a:lstStyle/>
          <a:p>
            <a:pPr eaLnBrk="1" hangingPunct="1">
              <a:buNone/>
            </a:pPr>
            <a:r>
              <a:rPr lang="en-US" sz="2000" dirty="0" smtClean="0"/>
              <a:t>“</a:t>
            </a:r>
            <a:r>
              <a:rPr lang="en-US" sz="2000" dirty="0" smtClean="0">
                <a:solidFill>
                  <a:schemeClr val="tx1"/>
                </a:solidFill>
              </a:rPr>
              <a:t>Women’s suffrage challenged one of the fundamental assumptions of American politics: that the basic unit of political life was the family, with the father standing at its head representing and protecting his wife and children in the wider world.  To grant suffrage to women would be to break up that fundamental unit.”  </a:t>
            </a:r>
          </a:p>
          <a:p>
            <a:pPr eaLnBrk="1" hangingPunct="1">
              <a:buNone/>
            </a:pPr>
            <a:r>
              <a:rPr lang="en-US" sz="2000" dirty="0" smtClean="0"/>
              <a:t>(lines 12-18)</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246743" y="458788"/>
            <a:ext cx="7257143" cy="484641"/>
          </a:xfrm>
        </p:spPr>
        <p:txBody>
          <a:bodyPr/>
          <a:lstStyle/>
          <a:p>
            <a:pPr eaLnBrk="1" hangingPunct="1"/>
            <a:r>
              <a:rPr lang="en-US" b="1" dirty="0" smtClean="0"/>
              <a:t>Strategies to Help Answer This Question</a:t>
            </a:r>
            <a:endParaRPr lang="en-US" dirty="0" smtClean="0"/>
          </a:p>
        </p:txBody>
      </p:sp>
      <p:sp>
        <p:nvSpPr>
          <p:cNvPr id="199683" name="Rectangle 3"/>
          <p:cNvSpPr>
            <a:spLocks noGrp="1" noChangeArrowheads="1"/>
          </p:cNvSpPr>
          <p:nvPr>
            <p:ph sz="half" idx="1"/>
          </p:nvPr>
        </p:nvSpPr>
        <p:spPr>
          <a:xfrm>
            <a:off x="246744" y="1600200"/>
            <a:ext cx="8678182" cy="4945743"/>
          </a:xfrm>
        </p:spPr>
        <p:txBody>
          <a:bodyPr>
            <a:normAutofit fontScale="85000" lnSpcReduction="20000"/>
          </a:bodyPr>
          <a:lstStyle/>
          <a:p>
            <a:pPr eaLnBrk="1" hangingPunct="1">
              <a:lnSpc>
                <a:spcPct val="140000"/>
              </a:lnSpc>
              <a:spcAft>
                <a:spcPts val="2400"/>
              </a:spcAft>
              <a:buFont typeface="Times" pitchFamily="-105" charset="0"/>
              <a:buChar char="•"/>
            </a:pPr>
            <a:r>
              <a:rPr lang="en-US" sz="2800" dirty="0" smtClean="0"/>
              <a:t>Active Reading: Underline “key words” in the question </a:t>
            </a:r>
            <a:r>
              <a:rPr lang="en-US" sz="2800" u="sng" dirty="0" smtClean="0"/>
              <a:t>stem</a:t>
            </a:r>
            <a:r>
              <a:rPr lang="en-US" sz="2800" dirty="0" smtClean="0"/>
              <a:t>.</a:t>
            </a:r>
          </a:p>
          <a:p>
            <a:pPr eaLnBrk="1" hangingPunct="1">
              <a:lnSpc>
                <a:spcPct val="140000"/>
              </a:lnSpc>
              <a:spcAft>
                <a:spcPts val="2400"/>
              </a:spcAft>
              <a:buFont typeface="Times" pitchFamily="-105" charset="0"/>
              <a:buChar char="•"/>
            </a:pPr>
            <a:r>
              <a:rPr lang="en-US" sz="2800" dirty="0" smtClean="0"/>
              <a:t>Identify which key words in the question </a:t>
            </a:r>
            <a:r>
              <a:rPr lang="en-US" sz="2800" u="sng" dirty="0" smtClean="0"/>
              <a:t>stem</a:t>
            </a:r>
            <a:r>
              <a:rPr lang="en-US" sz="2800" dirty="0" smtClean="0"/>
              <a:t> also appear in the text.</a:t>
            </a:r>
          </a:p>
          <a:p>
            <a:pPr eaLnBrk="1" hangingPunct="1">
              <a:lnSpc>
                <a:spcPct val="140000"/>
              </a:lnSpc>
              <a:spcAft>
                <a:spcPts val="2400"/>
              </a:spcAft>
              <a:buFont typeface="Times" pitchFamily="-105" charset="0"/>
              <a:buChar char="•"/>
            </a:pPr>
            <a:r>
              <a:rPr lang="en-US" sz="2800" dirty="0" smtClean="0"/>
              <a:t>Look back at the passage!  Do not try to REMEMBER the answer.</a:t>
            </a:r>
          </a:p>
          <a:p>
            <a:pPr eaLnBrk="1" hangingPunct="1">
              <a:lnSpc>
                <a:spcPct val="140000"/>
              </a:lnSpc>
              <a:spcAft>
                <a:spcPts val="2400"/>
              </a:spcAft>
              <a:buFont typeface="Times" pitchFamily="-105" charset="0"/>
              <a:buChar char="•"/>
            </a:pPr>
            <a:r>
              <a:rPr lang="en-US" sz="2800" dirty="0" smtClean="0"/>
              <a:t>When looking at the </a:t>
            </a:r>
            <a:r>
              <a:rPr lang="en-US" sz="2800" u="sng" dirty="0" smtClean="0"/>
              <a:t>answer choices</a:t>
            </a:r>
            <a:r>
              <a:rPr lang="en-US" sz="2800" dirty="0" smtClean="0"/>
              <a:t>, think about </a:t>
            </a:r>
            <a:r>
              <a:rPr lang="en-US" sz="2800" i="1" dirty="0" smtClean="0"/>
              <a:t>meanings</a:t>
            </a:r>
            <a:r>
              <a:rPr lang="en-US" sz="2800" dirty="0" smtClean="0"/>
              <a:t>, not exact </a:t>
            </a:r>
            <a:r>
              <a:rPr lang="en-US" sz="2800" i="1" dirty="0" smtClean="0"/>
              <a:t>words.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Title 1"/>
          <p:cNvSpPr>
            <a:spLocks noGrp="1"/>
          </p:cNvSpPr>
          <p:nvPr>
            <p:ph type="title"/>
          </p:nvPr>
        </p:nvSpPr>
        <p:spPr>
          <a:xfrm>
            <a:off x="300038" y="422275"/>
            <a:ext cx="7002462" cy="887413"/>
          </a:xfrm>
        </p:spPr>
        <p:txBody>
          <a:bodyPr/>
          <a:lstStyle/>
          <a:p>
            <a:r>
              <a:rPr lang="en-US" dirty="0" smtClean="0"/>
              <a:t>Practice Test Question 13:</a:t>
            </a:r>
            <a:br>
              <a:rPr lang="en-US" dirty="0" smtClean="0"/>
            </a:br>
            <a:r>
              <a:rPr lang="en-US" dirty="0" smtClean="0"/>
              <a:t>Main Ideas</a:t>
            </a:r>
            <a:endParaRPr lang="en-US" b="1" dirty="0" smtClean="0">
              <a:ea typeface="ＭＳ Ｐゴシック" pitchFamily="-105" charset="-128"/>
            </a:endParaRP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23908" name="Content Placeholder 3"/>
          <p:cNvSpPr>
            <a:spLocks noGrp="1"/>
          </p:cNvSpPr>
          <p:nvPr>
            <p:ph sz="half" idx="2"/>
          </p:nvPr>
        </p:nvSpPr>
        <p:spPr>
          <a:xfrm>
            <a:off x="300038" y="2020888"/>
            <a:ext cx="4151312" cy="4594225"/>
          </a:xfrm>
        </p:spPr>
        <p:txBody>
          <a:bodyPr/>
          <a:lstStyle/>
          <a:p>
            <a:pPr marL="0" indent="0" eaLnBrk="1" hangingPunct="1">
              <a:buFont typeface="Wingdings" pitchFamily="-105" charset="2"/>
              <a:buNone/>
            </a:pPr>
            <a:r>
              <a:rPr lang="en-US" dirty="0" smtClean="0"/>
              <a:t>13.  The passage indicates that at the time of the women’s suffrage movement, </a:t>
            </a:r>
            <a:r>
              <a:rPr lang="en-US" u="sng" dirty="0" smtClean="0">
                <a:solidFill>
                  <a:srgbClr val="FF0000"/>
                </a:solidFill>
              </a:rPr>
              <a:t>one of the fundamental assumptions of American politics was that the basic political unit was the: </a:t>
            </a:r>
          </a:p>
          <a:p>
            <a:pPr marL="342900" indent="-342900" eaLnBrk="1" hangingPunct="1">
              <a:buNone/>
            </a:pPr>
            <a:r>
              <a:rPr lang="en-US" dirty="0" smtClean="0"/>
              <a:t>A.  Individual voter.</a:t>
            </a:r>
          </a:p>
          <a:p>
            <a:pPr marL="342900" indent="-342900" eaLnBrk="1" hangingPunct="1">
              <a:buNone/>
            </a:pPr>
            <a:r>
              <a:rPr lang="en-US" dirty="0" smtClean="0"/>
              <a:t>B.  Precinct</a:t>
            </a:r>
          </a:p>
          <a:p>
            <a:pPr marL="342900" indent="-342900" eaLnBrk="1" hangingPunct="1">
              <a:buNone/>
            </a:pPr>
            <a:r>
              <a:rPr lang="en-US" dirty="0" smtClean="0"/>
              <a:t>C.  Village or town</a:t>
            </a:r>
          </a:p>
          <a:p>
            <a:pPr marL="342900" indent="-342900" eaLnBrk="1" hangingPunct="1">
              <a:buNone/>
            </a:pPr>
            <a:r>
              <a:rPr lang="en-US" u="sng" dirty="0" smtClean="0">
                <a:solidFill>
                  <a:srgbClr val="FF0000"/>
                </a:solidFill>
              </a:rPr>
              <a:t>D.  Family</a:t>
            </a:r>
          </a:p>
          <a:p>
            <a:pPr marL="0" indent="0" eaLnBrk="1" hangingPunct="1">
              <a:buFont typeface="Wingdings" pitchFamily="-105" charset="2"/>
              <a:buNone/>
            </a:pPr>
            <a:endParaRPr lang="en-US" dirty="0" smtClean="0"/>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rmAutofit/>
          </a:bodyPr>
          <a:lstStyle/>
          <a:p>
            <a:pPr eaLnBrk="1" hangingPunct="1">
              <a:buFont typeface="Wingdings" pitchFamily="-105" charset="2"/>
              <a:buNone/>
            </a:pPr>
            <a:r>
              <a:rPr lang="en-US" dirty="0" smtClean="0"/>
              <a:t>“Women’s </a:t>
            </a:r>
            <a:r>
              <a:rPr lang="en-US" u="sng" dirty="0" smtClean="0">
                <a:solidFill>
                  <a:srgbClr val="FF0000"/>
                </a:solidFill>
              </a:rPr>
              <a:t>suffrage challenged one of the fundamental assumptions of American politics: that the basic unit of political life was the family</a:t>
            </a:r>
            <a:r>
              <a:rPr lang="en-US" dirty="0" smtClean="0"/>
              <a:t>, with the father standing at its head representing and protecting his wife and children in the wider world.  To grant suffrage to women would be to break up that fundamental unit.”  (lines 12-18)</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Practice Test Question 11: </a:t>
            </a:r>
            <a:br>
              <a:rPr lang="en-US" b="1" dirty="0" smtClean="0">
                <a:ea typeface="ＭＳ Ｐゴシック" pitchFamily="-105" charset="-128"/>
              </a:rPr>
            </a:br>
            <a:r>
              <a:rPr lang="en-US" b="1" dirty="0" smtClean="0">
                <a:ea typeface="ＭＳ Ｐゴシック" pitchFamily="-105" charset="-128"/>
              </a:rPr>
              <a:t>        Supporting Details</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35172" name="Content Placeholder 3"/>
          <p:cNvSpPr>
            <a:spLocks noGrp="1"/>
          </p:cNvSpPr>
          <p:nvPr>
            <p:ph sz="half" idx="2"/>
          </p:nvPr>
        </p:nvSpPr>
        <p:spPr>
          <a:xfrm>
            <a:off x="300038" y="2020888"/>
            <a:ext cx="4151312" cy="4594225"/>
          </a:xfrm>
        </p:spPr>
        <p:txBody>
          <a:bodyPr/>
          <a:lstStyle/>
          <a:p>
            <a:pPr marL="0" indent="0" eaLnBrk="1" hangingPunct="1">
              <a:buFont typeface="Wingdings" pitchFamily="-105" charset="2"/>
              <a:buNone/>
            </a:pPr>
            <a:r>
              <a:rPr lang="en-US" dirty="0" smtClean="0">
                <a:solidFill>
                  <a:srgbClr val="000000"/>
                </a:solidFill>
              </a:rPr>
              <a:t>11.  The passage indicates that women’s demand for property rights was agreed to primarily because men realized that:</a:t>
            </a:r>
          </a:p>
          <a:p>
            <a:pPr marL="342900" indent="-342900" eaLnBrk="1" hangingPunct="1">
              <a:buNone/>
            </a:pPr>
            <a:r>
              <a:rPr lang="en-US" sz="1600" dirty="0" smtClean="0">
                <a:solidFill>
                  <a:srgbClr val="000000"/>
                </a:solidFill>
              </a:rPr>
              <a:t>A.  Women were indeed individuals deserving of their own rights.</a:t>
            </a:r>
          </a:p>
          <a:p>
            <a:pPr marL="342900" indent="-342900" eaLnBrk="1" hangingPunct="1">
              <a:buNone/>
            </a:pPr>
            <a:r>
              <a:rPr lang="en-US" sz="1600" dirty="0" smtClean="0">
                <a:solidFill>
                  <a:srgbClr val="000000"/>
                </a:solidFill>
              </a:rPr>
              <a:t>B.   If they gave in on the property rights issue, they’d be able to hold firm on suffrage.</a:t>
            </a:r>
          </a:p>
          <a:p>
            <a:pPr marL="342900" indent="-342900" eaLnBrk="1" hangingPunct="1">
              <a:buNone/>
            </a:pPr>
            <a:r>
              <a:rPr lang="en-US" sz="1600" dirty="0" smtClean="0">
                <a:solidFill>
                  <a:srgbClr val="000000"/>
                </a:solidFill>
              </a:rPr>
              <a:t>C.   Conceding the right would provide men with a way to protect themselves from creditors.</a:t>
            </a:r>
          </a:p>
          <a:p>
            <a:pPr marL="342900" indent="-342900" eaLnBrk="1" hangingPunct="1">
              <a:buNone/>
            </a:pPr>
            <a:r>
              <a:rPr lang="en-US" sz="1600" dirty="0" smtClean="0">
                <a:solidFill>
                  <a:srgbClr val="000000"/>
                </a:solidFill>
              </a:rPr>
              <a:t>D.  Women had unique interests and were needed as students in universities and teachers in schools.</a:t>
            </a: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Autofit/>
          </a:bodyPr>
          <a:lstStyle/>
          <a:p>
            <a:pPr eaLnBrk="1" hangingPunct="1">
              <a:buFont typeface="Wingdings" pitchFamily="-105" charset="2"/>
              <a:buNone/>
            </a:pPr>
            <a:r>
              <a:rPr lang="en-US" sz="2800" dirty="0" smtClean="0">
                <a:solidFill>
                  <a:srgbClr val="000000"/>
                </a:solidFill>
              </a:rPr>
              <a:t>”Men gradually agreed to extend property rights to women, because property in a wife’s name could save a man from his creditors.”    </a:t>
            </a:r>
            <a:r>
              <a:rPr lang="en-US" sz="2000" dirty="0" smtClean="0">
                <a:solidFill>
                  <a:srgbClr val="000000"/>
                </a:solidFill>
              </a:rPr>
              <a:t>(lines 44-46)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p:nvPr>
        </p:nvSpPr>
        <p:spPr>
          <a:xfrm>
            <a:off x="246743" y="458788"/>
            <a:ext cx="7257143" cy="484641"/>
          </a:xfrm>
        </p:spPr>
        <p:txBody>
          <a:bodyPr/>
          <a:lstStyle/>
          <a:p>
            <a:pPr eaLnBrk="1" hangingPunct="1"/>
            <a:r>
              <a:rPr lang="en-US" b="1" dirty="0" smtClean="0"/>
              <a:t>Strategies to Help Answer This Question</a:t>
            </a:r>
            <a:endParaRPr lang="en-US" dirty="0" smtClean="0"/>
          </a:p>
        </p:txBody>
      </p:sp>
      <p:sp>
        <p:nvSpPr>
          <p:cNvPr id="199683" name="Rectangle 3"/>
          <p:cNvSpPr>
            <a:spLocks noGrp="1" noChangeArrowheads="1"/>
          </p:cNvSpPr>
          <p:nvPr>
            <p:ph sz="half" idx="1"/>
          </p:nvPr>
        </p:nvSpPr>
        <p:spPr>
          <a:xfrm>
            <a:off x="246744" y="1600200"/>
            <a:ext cx="8678182" cy="4945743"/>
          </a:xfrm>
        </p:spPr>
        <p:txBody>
          <a:bodyPr>
            <a:normAutofit fontScale="85000" lnSpcReduction="20000"/>
          </a:bodyPr>
          <a:lstStyle/>
          <a:p>
            <a:pPr eaLnBrk="1" hangingPunct="1">
              <a:lnSpc>
                <a:spcPct val="140000"/>
              </a:lnSpc>
              <a:spcAft>
                <a:spcPts val="2400"/>
              </a:spcAft>
              <a:buFont typeface="Times" pitchFamily="-105" charset="0"/>
              <a:buChar char="•"/>
            </a:pPr>
            <a:r>
              <a:rPr lang="en-US" sz="2800" dirty="0" smtClean="0"/>
              <a:t>Active Reading: Underline “key words” in the question </a:t>
            </a:r>
            <a:r>
              <a:rPr lang="en-US" sz="2800" u="sng" dirty="0" smtClean="0"/>
              <a:t>stem</a:t>
            </a:r>
            <a:r>
              <a:rPr lang="en-US" sz="2800" dirty="0" smtClean="0"/>
              <a:t>.</a:t>
            </a:r>
          </a:p>
          <a:p>
            <a:pPr eaLnBrk="1" hangingPunct="1">
              <a:lnSpc>
                <a:spcPct val="140000"/>
              </a:lnSpc>
              <a:spcAft>
                <a:spcPts val="2400"/>
              </a:spcAft>
              <a:buFont typeface="Times" pitchFamily="-105" charset="0"/>
              <a:buChar char="•"/>
            </a:pPr>
            <a:r>
              <a:rPr lang="en-US" sz="2800" dirty="0" smtClean="0"/>
              <a:t>Identify which key words in the question </a:t>
            </a:r>
            <a:r>
              <a:rPr lang="en-US" sz="2800" u="sng" dirty="0" smtClean="0"/>
              <a:t>stem</a:t>
            </a:r>
            <a:r>
              <a:rPr lang="en-US" sz="2800" dirty="0" smtClean="0"/>
              <a:t> also appear in the text.</a:t>
            </a:r>
          </a:p>
          <a:p>
            <a:pPr eaLnBrk="1" hangingPunct="1">
              <a:lnSpc>
                <a:spcPct val="140000"/>
              </a:lnSpc>
              <a:spcAft>
                <a:spcPts val="2400"/>
              </a:spcAft>
              <a:buFont typeface="Times" pitchFamily="-105" charset="0"/>
              <a:buChar char="•"/>
            </a:pPr>
            <a:r>
              <a:rPr lang="en-US" sz="2800" dirty="0" smtClean="0"/>
              <a:t>Look back at the passage!  Do not try to REMEMBER the answer.</a:t>
            </a:r>
          </a:p>
          <a:p>
            <a:pPr eaLnBrk="1" hangingPunct="1">
              <a:lnSpc>
                <a:spcPct val="140000"/>
              </a:lnSpc>
              <a:spcAft>
                <a:spcPts val="2400"/>
              </a:spcAft>
              <a:buFont typeface="Times" pitchFamily="-105" charset="0"/>
              <a:buChar char="•"/>
            </a:pPr>
            <a:r>
              <a:rPr lang="en-US" sz="2800" dirty="0" smtClean="0"/>
              <a:t>When looking at the </a:t>
            </a:r>
            <a:r>
              <a:rPr lang="en-US" sz="2800" u="sng" dirty="0" smtClean="0"/>
              <a:t>answer choices</a:t>
            </a:r>
            <a:r>
              <a:rPr lang="en-US" sz="2800" dirty="0" smtClean="0"/>
              <a:t>, think about </a:t>
            </a:r>
            <a:r>
              <a:rPr lang="en-US" sz="2800" i="1" dirty="0" smtClean="0"/>
              <a:t>meanings</a:t>
            </a:r>
            <a:r>
              <a:rPr lang="en-US" sz="2800" dirty="0" smtClean="0"/>
              <a:t>, not exact </a:t>
            </a:r>
            <a:r>
              <a:rPr lang="en-US" sz="2800" i="1" dirty="0" smtClean="0"/>
              <a:t>words.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Practice Test Question 11: </a:t>
            </a:r>
            <a:br>
              <a:rPr lang="en-US" b="1" dirty="0" smtClean="0">
                <a:ea typeface="ＭＳ Ｐゴシック" pitchFamily="-105" charset="-128"/>
              </a:rPr>
            </a:br>
            <a:r>
              <a:rPr lang="en-US" b="1" dirty="0" smtClean="0">
                <a:ea typeface="ＭＳ Ｐゴシック" pitchFamily="-105" charset="-128"/>
              </a:rPr>
              <a:t>        Supporting Details</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35172" name="Content Placeholder 3"/>
          <p:cNvSpPr>
            <a:spLocks noGrp="1"/>
          </p:cNvSpPr>
          <p:nvPr>
            <p:ph sz="half" idx="2"/>
          </p:nvPr>
        </p:nvSpPr>
        <p:spPr>
          <a:xfrm>
            <a:off x="300038" y="2020888"/>
            <a:ext cx="4151312" cy="4594225"/>
          </a:xfrm>
        </p:spPr>
        <p:txBody>
          <a:bodyPr/>
          <a:lstStyle/>
          <a:p>
            <a:pPr marL="0" indent="0" eaLnBrk="1" hangingPunct="1">
              <a:buFont typeface="Wingdings" pitchFamily="-105" charset="2"/>
              <a:buNone/>
            </a:pPr>
            <a:r>
              <a:rPr lang="en-US" dirty="0" smtClean="0">
                <a:solidFill>
                  <a:srgbClr val="000000"/>
                </a:solidFill>
              </a:rPr>
              <a:t>11.  The passage indicates that women’s demand for </a:t>
            </a:r>
            <a:r>
              <a:rPr lang="en-US" dirty="0" smtClean="0">
                <a:solidFill>
                  <a:srgbClr val="FF0000"/>
                </a:solidFill>
              </a:rPr>
              <a:t>property rights </a:t>
            </a:r>
            <a:r>
              <a:rPr lang="en-US" dirty="0" smtClean="0">
                <a:solidFill>
                  <a:srgbClr val="000000"/>
                </a:solidFill>
              </a:rPr>
              <a:t>was agreed to primarily because men realized that:</a:t>
            </a:r>
          </a:p>
          <a:p>
            <a:pPr marL="342900" indent="-342900" eaLnBrk="1" hangingPunct="1">
              <a:buNone/>
            </a:pPr>
            <a:r>
              <a:rPr lang="en-US" sz="1600" dirty="0" smtClean="0">
                <a:solidFill>
                  <a:srgbClr val="000000"/>
                </a:solidFill>
              </a:rPr>
              <a:t>A.  Women were indeed individuals deserving of their own rights.</a:t>
            </a:r>
          </a:p>
          <a:p>
            <a:pPr marL="342900" indent="-342900" eaLnBrk="1" hangingPunct="1">
              <a:buNone/>
            </a:pPr>
            <a:r>
              <a:rPr lang="en-US" sz="1600" dirty="0" smtClean="0">
                <a:solidFill>
                  <a:srgbClr val="000000"/>
                </a:solidFill>
              </a:rPr>
              <a:t>B.   If they gave in on the property rights issue, they’d be able to hold firm on suffrage.</a:t>
            </a:r>
          </a:p>
          <a:p>
            <a:pPr marL="342900" indent="-342900" eaLnBrk="1" hangingPunct="1">
              <a:buNone/>
            </a:pPr>
            <a:r>
              <a:rPr lang="en-US" sz="1600" dirty="0" smtClean="0">
                <a:solidFill>
                  <a:srgbClr val="000000"/>
                </a:solidFill>
              </a:rPr>
              <a:t>C.   Conceding the right would provide men with a way to </a:t>
            </a:r>
            <a:r>
              <a:rPr lang="en-US" sz="1600" dirty="0" smtClean="0">
                <a:solidFill>
                  <a:srgbClr val="FF0000"/>
                </a:solidFill>
              </a:rPr>
              <a:t>protect themselves from creditors.</a:t>
            </a:r>
          </a:p>
          <a:p>
            <a:pPr marL="342900" indent="-342900" eaLnBrk="1" hangingPunct="1">
              <a:buNone/>
            </a:pPr>
            <a:r>
              <a:rPr lang="en-US" sz="1600" dirty="0" smtClean="0">
                <a:solidFill>
                  <a:srgbClr val="000000"/>
                </a:solidFill>
              </a:rPr>
              <a:t>D.  Women had unique interests and were needed as students in universities and teachers in schools.</a:t>
            </a: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20888"/>
            <a:ext cx="4213225" cy="4595813"/>
          </a:xfrm>
        </p:spPr>
        <p:txBody>
          <a:bodyPr>
            <a:noAutofit/>
          </a:bodyPr>
          <a:lstStyle/>
          <a:p>
            <a:pPr eaLnBrk="1" hangingPunct="1">
              <a:buFont typeface="Wingdings" pitchFamily="-105" charset="2"/>
              <a:buNone/>
            </a:pPr>
            <a:r>
              <a:rPr lang="en-US" sz="2800" dirty="0" smtClean="0">
                <a:solidFill>
                  <a:srgbClr val="000000"/>
                </a:solidFill>
              </a:rPr>
              <a:t>”Men gradually agreed to extend </a:t>
            </a:r>
            <a:r>
              <a:rPr lang="en-US" sz="2800" dirty="0" smtClean="0">
                <a:solidFill>
                  <a:srgbClr val="FF0000"/>
                </a:solidFill>
              </a:rPr>
              <a:t>property rights </a:t>
            </a:r>
            <a:r>
              <a:rPr lang="en-US" sz="2800" dirty="0" smtClean="0">
                <a:solidFill>
                  <a:srgbClr val="000000"/>
                </a:solidFill>
              </a:rPr>
              <a:t>to women, because property in a wife’s name could </a:t>
            </a:r>
            <a:r>
              <a:rPr lang="en-US" sz="2800" dirty="0" smtClean="0">
                <a:solidFill>
                  <a:srgbClr val="FF0000"/>
                </a:solidFill>
              </a:rPr>
              <a:t>save a man from his creditors.”    </a:t>
            </a:r>
            <a:r>
              <a:rPr lang="en-US" sz="2000" dirty="0" smtClean="0">
                <a:solidFill>
                  <a:srgbClr val="000000"/>
                </a:solidFill>
              </a:rPr>
              <a:t>(lines 44-46)  </a:t>
            </a:r>
          </a:p>
        </p:txBody>
      </p:sp>
      <p:cxnSp>
        <p:nvCxnSpPr>
          <p:cNvPr id="8" name="Straight Arrow Connector 7"/>
          <p:cNvCxnSpPr/>
          <p:nvPr/>
        </p:nvCxnSpPr>
        <p:spPr>
          <a:xfrm>
            <a:off x="3992880" y="2392680"/>
            <a:ext cx="2834640" cy="15240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2" name="Straight Arrow Connector 11"/>
          <p:cNvCxnSpPr/>
          <p:nvPr/>
        </p:nvCxnSpPr>
        <p:spPr>
          <a:xfrm flipV="1">
            <a:off x="4221480" y="4572000"/>
            <a:ext cx="2194560" cy="91440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3" name="Oval 12"/>
          <p:cNvSpPr/>
          <p:nvPr/>
        </p:nvSpPr>
        <p:spPr>
          <a:xfrm>
            <a:off x="2453640" y="2392680"/>
            <a:ext cx="1539240" cy="33528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6035040" y="2545080"/>
            <a:ext cx="2346960" cy="41148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566737" y="5196840"/>
            <a:ext cx="3773805" cy="77724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Oval 15"/>
          <p:cNvSpPr/>
          <p:nvPr/>
        </p:nvSpPr>
        <p:spPr>
          <a:xfrm>
            <a:off x="4681538" y="3505200"/>
            <a:ext cx="3995738" cy="149352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Practice Test Question 12: </a:t>
            </a:r>
            <a:br>
              <a:rPr lang="en-US" b="1" dirty="0" smtClean="0">
                <a:ea typeface="ＭＳ Ｐゴシック" pitchFamily="-105" charset="-128"/>
              </a:rPr>
            </a:br>
            <a:r>
              <a:rPr lang="en-US" b="1" dirty="0" smtClean="0">
                <a:ea typeface="ＭＳ Ｐゴシック" pitchFamily="-105" charset="-128"/>
              </a:rPr>
              <a:t>     Supporting Details</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40292" name="Content Placeholder 3"/>
          <p:cNvSpPr>
            <a:spLocks noGrp="1"/>
          </p:cNvSpPr>
          <p:nvPr>
            <p:ph sz="half" idx="2"/>
          </p:nvPr>
        </p:nvSpPr>
        <p:spPr>
          <a:xfrm>
            <a:off x="300038" y="2020888"/>
            <a:ext cx="4151312" cy="4594225"/>
          </a:xfrm>
        </p:spPr>
        <p:txBody>
          <a:bodyPr/>
          <a:lstStyle/>
          <a:p>
            <a:pPr marL="0" indent="0" eaLnBrk="1" hangingPunct="1">
              <a:buFont typeface="Wingdings" pitchFamily="-105" charset="2"/>
              <a:buNone/>
            </a:pPr>
            <a:r>
              <a:rPr lang="en-US" dirty="0" smtClean="0">
                <a:solidFill>
                  <a:srgbClr val="000000"/>
                </a:solidFill>
              </a:rPr>
              <a:t>12.  At the women’s right meeting in Seneca Falls, all of the following were called for EXCEPT the right to:</a:t>
            </a:r>
          </a:p>
          <a:p>
            <a:pPr marL="342900" indent="-342900" eaLnBrk="1" hangingPunct="1">
              <a:buNone/>
            </a:pPr>
            <a:r>
              <a:rPr lang="en-US" dirty="0" smtClean="0">
                <a:solidFill>
                  <a:srgbClr val="000000"/>
                </a:solidFill>
              </a:rPr>
              <a:t>A.  Vote in elections.</a:t>
            </a:r>
          </a:p>
          <a:p>
            <a:pPr marL="342900" indent="-342900" eaLnBrk="1" hangingPunct="1">
              <a:buNone/>
            </a:pPr>
            <a:r>
              <a:rPr lang="en-US" dirty="0" smtClean="0">
                <a:solidFill>
                  <a:srgbClr val="000000"/>
                </a:solidFill>
              </a:rPr>
              <a:t>B.  Enter any profession.</a:t>
            </a:r>
          </a:p>
          <a:p>
            <a:pPr marL="342900" indent="-342900" eaLnBrk="1" hangingPunct="1">
              <a:buNone/>
            </a:pPr>
            <a:r>
              <a:rPr lang="en-US" dirty="0" smtClean="0">
                <a:solidFill>
                  <a:srgbClr val="000000"/>
                </a:solidFill>
              </a:rPr>
              <a:t>C.  Divorce abusive husbands.</a:t>
            </a:r>
          </a:p>
          <a:p>
            <a:pPr marL="342900" indent="-342900" eaLnBrk="1" hangingPunct="1">
              <a:buNone/>
            </a:pPr>
            <a:r>
              <a:rPr lang="en-US" dirty="0" smtClean="0">
                <a:solidFill>
                  <a:srgbClr val="000000"/>
                </a:solidFill>
              </a:rPr>
              <a:t>D.  Receive equal education. </a:t>
            </a:r>
          </a:p>
          <a:p>
            <a:pPr marL="342900" indent="-342900" eaLnBrk="1" hangingPunct="1">
              <a:buFont typeface="Wingdings" pitchFamily="-105" charset="2"/>
              <a:buAutoNum type="alphaUcPeriod"/>
            </a:pPr>
            <a:endParaRPr lang="en-US" b="1" dirty="0" smtClean="0">
              <a:solidFill>
                <a:srgbClr val="000000"/>
              </a:solidFill>
            </a:endParaRP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Autofit/>
          </a:bodyPr>
          <a:lstStyle/>
          <a:p>
            <a:pPr eaLnBrk="1" hangingPunct="1">
              <a:buFont typeface="Wingdings" pitchFamily="-105" charset="2"/>
              <a:buNone/>
            </a:pPr>
            <a:r>
              <a:rPr lang="en-US" sz="2000" dirty="0" smtClean="0">
                <a:solidFill>
                  <a:schemeClr val="tx1"/>
                </a:solidFill>
              </a:rPr>
              <a:t>“When Elizabeth Cady Stanton organized the first women’s rights meeting at Seneca Falls in 1848, the many goals that were at first identified as worthy of support did not include the vote.  Women wanted property rights, the right to divorce abusive husbands, the right to an education equal to any man’s, and the right to join any profession.  But the idea of the vote seemed too extreme.”     (lines 37-44)</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741363" y="261257"/>
            <a:ext cx="6573837" cy="1553029"/>
          </a:xfrm>
        </p:spPr>
        <p:txBody>
          <a:bodyPr/>
          <a:lstStyle/>
          <a:p>
            <a:r>
              <a:rPr lang="en-US" sz="3600" b="1" dirty="0" smtClean="0">
                <a:ea typeface="ＭＳ Ｐゴシック" pitchFamily="-105" charset="-128"/>
              </a:rPr>
              <a:t/>
            </a:r>
            <a:br>
              <a:rPr lang="en-US" sz="3600" b="1" dirty="0" smtClean="0">
                <a:ea typeface="ＭＳ Ｐゴシック" pitchFamily="-105" charset="-128"/>
              </a:rPr>
            </a:br>
            <a:r>
              <a:rPr lang="en-US" sz="3600" b="1" dirty="0" smtClean="0">
                <a:ea typeface="ＭＳ Ｐゴシック" pitchFamily="-105" charset="-128"/>
              </a:rPr>
              <a:t/>
            </a:r>
            <a:br>
              <a:rPr lang="en-US" sz="3600" b="1" dirty="0" smtClean="0">
                <a:ea typeface="ＭＳ Ｐゴシック" pitchFamily="-105" charset="-128"/>
              </a:rPr>
            </a:br>
            <a:r>
              <a:rPr lang="en-US" sz="3600" b="1" dirty="0" smtClean="0">
                <a:ea typeface="ＭＳ Ｐゴシック" pitchFamily="-105" charset="-128"/>
              </a:rPr>
              <a:t>Our Focus - the Social Science Reading</a:t>
            </a:r>
            <a:r>
              <a:rPr lang="en-US" b="1" dirty="0" smtClean="0">
                <a:ea typeface="ＭＳ Ｐゴシック" pitchFamily="-105" charset="-128"/>
              </a:rPr>
              <a:t/>
            </a:r>
            <a:br>
              <a:rPr lang="en-US" b="1" dirty="0" smtClean="0">
                <a:ea typeface="ＭＳ Ｐゴシック" pitchFamily="-105" charset="-128"/>
              </a:rPr>
            </a:br>
            <a:r>
              <a:rPr lang="en-US" b="1" dirty="0" smtClean="0">
                <a:ea typeface="ＭＳ Ｐゴシック" pitchFamily="-105" charset="-128"/>
              </a:rPr>
              <a:t> </a:t>
            </a:r>
            <a:endParaRPr lang="en-US" b="1" dirty="0" smtClean="0">
              <a:solidFill>
                <a:srgbClr val="000000"/>
              </a:solidFill>
              <a:ea typeface="ＭＳ Ｐゴシック" pitchFamily="-105" charset="-128"/>
            </a:endParaRPr>
          </a:p>
        </p:txBody>
      </p:sp>
      <p:sp>
        <p:nvSpPr>
          <p:cNvPr id="31747" name="Text Box 3"/>
          <p:cNvSpPr txBox="1">
            <a:spLocks noChangeArrowheads="1"/>
          </p:cNvSpPr>
          <p:nvPr/>
        </p:nvSpPr>
        <p:spPr bwMode="auto">
          <a:xfrm>
            <a:off x="457200" y="1447800"/>
            <a:ext cx="8305800" cy="4487382"/>
          </a:xfrm>
          <a:prstGeom prst="rect">
            <a:avLst/>
          </a:prstGeom>
          <a:noFill/>
          <a:ln w="9525">
            <a:noFill/>
            <a:miter lim="800000"/>
            <a:headEnd/>
            <a:tailEnd/>
          </a:ln>
        </p:spPr>
        <p:txBody>
          <a:bodyPr>
            <a:spAutoFit/>
          </a:bodyPr>
          <a:lstStyle/>
          <a:p>
            <a:pPr>
              <a:lnSpc>
                <a:spcPct val="120000"/>
              </a:lnSpc>
            </a:pPr>
            <a:r>
              <a:rPr lang="en-US" sz="3400" b="1" u="sng" dirty="0" smtClean="0">
                <a:solidFill>
                  <a:srgbClr val="000000"/>
                </a:solidFill>
                <a:latin typeface="News Gothic MT" pitchFamily="-105" charset="0"/>
                <a:ea typeface="ヒラギノ角ゴ Pro W3" pitchFamily="-105" charset="-128"/>
              </a:rPr>
              <a:t>Description</a:t>
            </a:r>
            <a:endParaRPr lang="en-US" sz="3400" b="1" u="sng" dirty="0">
              <a:solidFill>
                <a:srgbClr val="000000"/>
              </a:solidFill>
              <a:latin typeface="News Gothic MT" pitchFamily="-105" charset="0"/>
              <a:ea typeface="ヒラギノ角ゴ Pro W3" pitchFamily="-105" charset="-128"/>
            </a:endParaRPr>
          </a:p>
          <a:p>
            <a:pPr lvl="1">
              <a:lnSpc>
                <a:spcPct val="120000"/>
              </a:lnSpc>
            </a:pPr>
            <a:r>
              <a:rPr lang="en-US" sz="3400" dirty="0" smtClean="0">
                <a:solidFill>
                  <a:srgbClr val="000000"/>
                </a:solidFill>
                <a:latin typeface="News Gothic MT" pitchFamily="-105" charset="0"/>
                <a:ea typeface="ヒラギノ角ゴ Pro W3" pitchFamily="-105" charset="-128"/>
              </a:rPr>
              <a:t>- 775 </a:t>
            </a:r>
            <a:r>
              <a:rPr lang="en-US" sz="3400" dirty="0">
                <a:solidFill>
                  <a:srgbClr val="000000"/>
                </a:solidFill>
                <a:latin typeface="News Gothic MT" pitchFamily="-105" charset="0"/>
                <a:ea typeface="ヒラギノ角ゴ Pro W3" pitchFamily="-105" charset="-128"/>
              </a:rPr>
              <a:t>words</a:t>
            </a:r>
          </a:p>
          <a:p>
            <a:pPr lvl="1">
              <a:lnSpc>
                <a:spcPct val="120000"/>
              </a:lnSpc>
              <a:buFontTx/>
              <a:buChar char="-"/>
            </a:pPr>
            <a:r>
              <a:rPr lang="en-US" sz="3400" dirty="0" smtClean="0">
                <a:solidFill>
                  <a:srgbClr val="000000"/>
                </a:solidFill>
                <a:latin typeface="News Gothic MT" pitchFamily="-105" charset="0"/>
                <a:ea typeface="ヒラギノ角ゴ Pro W3" pitchFamily="-105" charset="-128"/>
              </a:rPr>
              <a:t> Questions </a:t>
            </a:r>
            <a:r>
              <a:rPr lang="en-US" sz="3400" dirty="0">
                <a:solidFill>
                  <a:srgbClr val="000000"/>
                </a:solidFill>
                <a:latin typeface="News Gothic MT" pitchFamily="-105" charset="0"/>
                <a:ea typeface="ヒラギノ角ゴ Pro W3" pitchFamily="-105" charset="-128"/>
              </a:rPr>
              <a:t>based on passages </a:t>
            </a:r>
            <a:r>
              <a:rPr lang="en-US" sz="3400" dirty="0" smtClean="0">
                <a:solidFill>
                  <a:srgbClr val="000000"/>
                </a:solidFill>
                <a:latin typeface="News Gothic MT" pitchFamily="-105" charset="0"/>
                <a:ea typeface="ヒラギノ角ゴ Pro W3" pitchFamily="-105" charset="-128"/>
              </a:rPr>
              <a:t>from</a:t>
            </a:r>
          </a:p>
          <a:p>
            <a:pPr lvl="1">
              <a:lnSpc>
                <a:spcPct val="120000"/>
              </a:lnSpc>
            </a:pPr>
            <a:r>
              <a:rPr lang="en-US" sz="3400" dirty="0" smtClean="0">
                <a:solidFill>
                  <a:srgbClr val="000000"/>
                </a:solidFill>
                <a:latin typeface="News Gothic MT" pitchFamily="-105" charset="0"/>
                <a:ea typeface="ヒラギノ角ゴ Pro W3" pitchFamily="-105" charset="-128"/>
              </a:rPr>
              <a:t>  any of the following subjects: </a:t>
            </a:r>
          </a:p>
          <a:p>
            <a:pPr lvl="2">
              <a:lnSpc>
                <a:spcPct val="120000"/>
              </a:lnSpc>
              <a:buFont typeface="Wingdings" pitchFamily="2" charset="2"/>
              <a:buChar char="ü"/>
            </a:pPr>
            <a:r>
              <a:rPr lang="en-US" sz="3400" dirty="0" smtClean="0">
                <a:solidFill>
                  <a:srgbClr val="000000"/>
                </a:solidFill>
                <a:latin typeface="News Gothic MT" pitchFamily="-105" charset="0"/>
                <a:ea typeface="ヒラギノ角ゴ Pro W3" pitchFamily="-105" charset="-128"/>
              </a:rPr>
              <a:t>Anthropology, Archaeology,</a:t>
            </a:r>
          </a:p>
          <a:p>
            <a:pPr lvl="2">
              <a:lnSpc>
                <a:spcPct val="120000"/>
              </a:lnSpc>
              <a:buFont typeface="Wingdings" pitchFamily="2" charset="2"/>
              <a:buChar char="ü"/>
            </a:pPr>
            <a:r>
              <a:rPr lang="en-US" sz="3400" dirty="0" smtClean="0">
                <a:solidFill>
                  <a:srgbClr val="000000"/>
                </a:solidFill>
                <a:latin typeface="News Gothic MT" pitchFamily="-105" charset="0"/>
                <a:ea typeface="ヒラギノ角ゴ Pro W3" pitchFamily="-105" charset="-128"/>
              </a:rPr>
              <a:t>Economics, History,</a:t>
            </a:r>
          </a:p>
          <a:p>
            <a:pPr lvl="2">
              <a:lnSpc>
                <a:spcPct val="120000"/>
              </a:lnSpc>
              <a:buFont typeface="Wingdings" pitchFamily="2" charset="2"/>
              <a:buChar char="ü"/>
            </a:pPr>
            <a:r>
              <a:rPr lang="en-US" sz="3400" dirty="0" smtClean="0">
                <a:solidFill>
                  <a:srgbClr val="000000"/>
                </a:solidFill>
                <a:latin typeface="News Gothic MT" pitchFamily="-105" charset="0"/>
                <a:ea typeface="ヒラギノ角ゴ Pro W3" pitchFamily="-105" charset="-128"/>
              </a:rPr>
              <a:t>Political science, and Sociology</a:t>
            </a:r>
            <a:r>
              <a:rPr lang="en-US" sz="3400" dirty="0">
                <a:solidFill>
                  <a:srgbClr val="000000"/>
                </a:solidFill>
                <a:latin typeface="News Gothic MT" pitchFamily="-105" charset="0"/>
                <a:ea typeface="ヒラギノ角ゴ Pro W3" pitchFamily="-105" charset="-128"/>
              </a:rPr>
              <a:t>. </a:t>
            </a:r>
            <a:endParaRPr lang="en-US" dirty="0">
              <a:latin typeface="News Gothic MT" pitchFamily="-105" charset="0"/>
              <a:ea typeface="ヒラギノ角ゴ Pro W3" pitchFamily="-105" charset="-128"/>
            </a:endParaRPr>
          </a:p>
        </p:txBody>
      </p:sp>
    </p:spTree>
  </p:cSld>
  <p:clrMapOvr>
    <a:masterClrMapping/>
  </p:clrMapOvr>
  <p:transition>
    <p:cove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232229" y="458788"/>
            <a:ext cx="7141027" cy="513669"/>
          </a:xfrm>
        </p:spPr>
        <p:txBody>
          <a:bodyPr/>
          <a:lstStyle/>
          <a:p>
            <a:pPr eaLnBrk="1" hangingPunct="1"/>
            <a:r>
              <a:rPr lang="en-US" b="1" dirty="0" smtClean="0"/>
              <a:t>Strategies to Help Answer This Question</a:t>
            </a:r>
            <a:endParaRPr lang="en-US" dirty="0" smtClean="0"/>
          </a:p>
        </p:txBody>
      </p:sp>
      <p:sp>
        <p:nvSpPr>
          <p:cNvPr id="199683" name="Rectangle 3"/>
          <p:cNvSpPr>
            <a:spLocks noGrp="1" noChangeArrowheads="1"/>
          </p:cNvSpPr>
          <p:nvPr>
            <p:ph sz="half" idx="1"/>
          </p:nvPr>
        </p:nvSpPr>
        <p:spPr>
          <a:xfrm>
            <a:off x="1" y="1161144"/>
            <a:ext cx="9144000" cy="4965020"/>
          </a:xfrm>
        </p:spPr>
        <p:txBody>
          <a:bodyPr>
            <a:noAutofit/>
          </a:bodyPr>
          <a:lstStyle/>
          <a:p>
            <a:pPr eaLnBrk="1" hangingPunct="1">
              <a:lnSpc>
                <a:spcPct val="140000"/>
              </a:lnSpc>
              <a:spcAft>
                <a:spcPts val="2400"/>
              </a:spcAft>
              <a:buFont typeface="Times" pitchFamily="-105" charset="0"/>
              <a:buChar char="•"/>
            </a:pPr>
            <a:r>
              <a:rPr lang="en-US" sz="2600" dirty="0" smtClean="0"/>
              <a:t>Active Reading:  Identify Hinge Words</a:t>
            </a:r>
          </a:p>
          <a:p>
            <a:pPr lvl="1" eaLnBrk="1" hangingPunct="1">
              <a:lnSpc>
                <a:spcPct val="140000"/>
              </a:lnSpc>
              <a:spcAft>
                <a:spcPts val="2400"/>
              </a:spcAft>
              <a:buFont typeface="Times" pitchFamily="-105" charset="0"/>
              <a:buChar char="•"/>
            </a:pPr>
            <a:r>
              <a:rPr lang="en-US" sz="2600" dirty="0" smtClean="0"/>
              <a:t>“BUT”</a:t>
            </a:r>
          </a:p>
          <a:p>
            <a:pPr eaLnBrk="1" hangingPunct="1">
              <a:lnSpc>
                <a:spcPct val="140000"/>
              </a:lnSpc>
              <a:spcAft>
                <a:spcPts val="2400"/>
              </a:spcAft>
              <a:buFont typeface="Times" pitchFamily="-105" charset="0"/>
              <a:buChar char="•"/>
            </a:pPr>
            <a:r>
              <a:rPr lang="en-US" sz="2600" dirty="0" smtClean="0"/>
              <a:t>Active Reading: Underline Key Words in the Question Stem</a:t>
            </a:r>
          </a:p>
          <a:p>
            <a:pPr lvl="1" eaLnBrk="1" hangingPunct="1">
              <a:lnSpc>
                <a:spcPct val="140000"/>
              </a:lnSpc>
              <a:spcAft>
                <a:spcPts val="2400"/>
              </a:spcAft>
              <a:buFont typeface="Times" pitchFamily="-105" charset="0"/>
              <a:buChar char="•"/>
            </a:pPr>
            <a:r>
              <a:rPr lang="en-US" sz="2600" dirty="0" smtClean="0"/>
              <a:t>“NOT”</a:t>
            </a:r>
          </a:p>
          <a:p>
            <a:pPr eaLnBrk="1" hangingPunct="1">
              <a:lnSpc>
                <a:spcPct val="140000"/>
              </a:lnSpc>
              <a:spcAft>
                <a:spcPts val="2400"/>
              </a:spcAft>
              <a:buFont typeface="Times" pitchFamily="-105" charset="0"/>
              <a:buChar char="•"/>
            </a:pPr>
            <a:r>
              <a:rPr lang="en-US" sz="2600" dirty="0" smtClean="0"/>
              <a:t>Look back at the text!!</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Practice Test Question 12: </a:t>
            </a:r>
            <a:br>
              <a:rPr lang="en-US" b="1" dirty="0" smtClean="0">
                <a:ea typeface="ＭＳ Ｐゴシック" pitchFamily="-105" charset="-128"/>
              </a:rPr>
            </a:br>
            <a:r>
              <a:rPr lang="en-US" b="1" dirty="0" smtClean="0">
                <a:ea typeface="ＭＳ Ｐゴシック" pitchFamily="-105" charset="-128"/>
              </a:rPr>
              <a:t>     Supporting Details</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40292" name="Content Placeholder 3"/>
          <p:cNvSpPr>
            <a:spLocks noGrp="1"/>
          </p:cNvSpPr>
          <p:nvPr>
            <p:ph sz="half" idx="2"/>
          </p:nvPr>
        </p:nvSpPr>
        <p:spPr>
          <a:xfrm>
            <a:off x="300038" y="2020888"/>
            <a:ext cx="4151312" cy="4594225"/>
          </a:xfrm>
        </p:spPr>
        <p:txBody>
          <a:bodyPr/>
          <a:lstStyle/>
          <a:p>
            <a:pPr marL="0" indent="0" eaLnBrk="1" hangingPunct="1">
              <a:buFont typeface="Wingdings" pitchFamily="-105" charset="2"/>
              <a:buNone/>
            </a:pPr>
            <a:r>
              <a:rPr lang="en-US" dirty="0" smtClean="0">
                <a:solidFill>
                  <a:srgbClr val="000000"/>
                </a:solidFill>
              </a:rPr>
              <a:t>12.  At the </a:t>
            </a:r>
            <a:r>
              <a:rPr lang="en-US" smtClean="0">
                <a:solidFill>
                  <a:srgbClr val="000000"/>
                </a:solidFill>
              </a:rPr>
              <a:t>women’s rights </a:t>
            </a:r>
            <a:r>
              <a:rPr lang="en-US" dirty="0" smtClean="0">
                <a:solidFill>
                  <a:srgbClr val="000000"/>
                </a:solidFill>
              </a:rPr>
              <a:t>meeting in Seneca Falls, all of the following were called for EXCEPT the right to:</a:t>
            </a:r>
          </a:p>
          <a:p>
            <a:pPr marL="342900" indent="-342900" eaLnBrk="1" hangingPunct="1">
              <a:buNone/>
            </a:pPr>
            <a:r>
              <a:rPr lang="en-US" dirty="0" smtClean="0">
                <a:solidFill>
                  <a:srgbClr val="FF0000"/>
                </a:solidFill>
              </a:rPr>
              <a:t>A.  Vote in elections.</a:t>
            </a:r>
          </a:p>
          <a:p>
            <a:pPr marL="342900" indent="-342900" eaLnBrk="1" hangingPunct="1">
              <a:buNone/>
            </a:pPr>
            <a:r>
              <a:rPr lang="en-US" dirty="0" smtClean="0">
                <a:solidFill>
                  <a:srgbClr val="000000"/>
                </a:solidFill>
              </a:rPr>
              <a:t>B.  Enter any profession.</a:t>
            </a:r>
          </a:p>
          <a:p>
            <a:pPr marL="342900" indent="-342900" eaLnBrk="1" hangingPunct="1">
              <a:buNone/>
            </a:pPr>
            <a:r>
              <a:rPr lang="en-US" dirty="0" smtClean="0">
                <a:solidFill>
                  <a:srgbClr val="000000"/>
                </a:solidFill>
              </a:rPr>
              <a:t>C.  Divorce abusive husbands.</a:t>
            </a:r>
          </a:p>
          <a:p>
            <a:pPr marL="342900" indent="-342900" eaLnBrk="1" hangingPunct="1">
              <a:buNone/>
            </a:pPr>
            <a:r>
              <a:rPr lang="en-US" dirty="0" smtClean="0">
                <a:solidFill>
                  <a:srgbClr val="000000"/>
                </a:solidFill>
              </a:rPr>
              <a:t>D.  Receive equal education. </a:t>
            </a:r>
          </a:p>
          <a:p>
            <a:pPr marL="342900" indent="-342900" eaLnBrk="1" hangingPunct="1">
              <a:buFont typeface="Wingdings" pitchFamily="-105" charset="2"/>
              <a:buAutoNum type="alphaUcPeriod"/>
            </a:pPr>
            <a:endParaRPr lang="en-US" b="1" dirty="0" smtClean="0">
              <a:solidFill>
                <a:srgbClr val="000000"/>
              </a:solidFill>
            </a:endParaRP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Autofit/>
          </a:bodyPr>
          <a:lstStyle/>
          <a:p>
            <a:pPr eaLnBrk="1" hangingPunct="1">
              <a:buFont typeface="Wingdings" pitchFamily="-105" charset="2"/>
              <a:buNone/>
            </a:pPr>
            <a:r>
              <a:rPr lang="en-US" sz="2000" dirty="0" smtClean="0">
                <a:solidFill>
                  <a:schemeClr val="tx1"/>
                </a:solidFill>
              </a:rPr>
              <a:t>“When Elizabeth Cady Stanton organized the first women’s rights meeting at Seneca Falls in 1848, the many goals that were at first identified as worthy of support </a:t>
            </a:r>
            <a:r>
              <a:rPr lang="en-US" sz="2000" dirty="0" smtClean="0">
                <a:solidFill>
                  <a:srgbClr val="FF0000"/>
                </a:solidFill>
              </a:rPr>
              <a:t>did not include the vote</a:t>
            </a:r>
            <a:r>
              <a:rPr lang="en-US" sz="2000" dirty="0" smtClean="0">
                <a:solidFill>
                  <a:schemeClr val="tx1"/>
                </a:solidFill>
              </a:rPr>
              <a:t>.  Women wanted property rights, the right to divorce abusive husbands, the right to an education equal to any man’s, and the right to join any profession</a:t>
            </a:r>
            <a:r>
              <a:rPr lang="en-US" sz="2000" dirty="0" smtClean="0">
                <a:solidFill>
                  <a:srgbClr val="FF0000"/>
                </a:solidFill>
              </a:rPr>
              <a:t>.  </a:t>
            </a:r>
            <a:r>
              <a:rPr lang="en-US" sz="2000" u="sng" dirty="0" smtClean="0">
                <a:solidFill>
                  <a:srgbClr val="FF0000"/>
                </a:solidFill>
              </a:rPr>
              <a:t>But</a:t>
            </a:r>
            <a:r>
              <a:rPr lang="en-US" sz="2000" dirty="0" smtClean="0">
                <a:solidFill>
                  <a:srgbClr val="FF0000"/>
                </a:solidFill>
              </a:rPr>
              <a:t> the idea of the vote seemed too extreme</a:t>
            </a:r>
            <a:r>
              <a:rPr lang="en-US" sz="2000" dirty="0" smtClean="0">
                <a:solidFill>
                  <a:schemeClr val="tx1"/>
                </a:solidFill>
              </a:rPr>
              <a:t>.”     (lines 37-44)</a:t>
            </a:r>
          </a:p>
        </p:txBody>
      </p:sp>
      <p:sp>
        <p:nvSpPr>
          <p:cNvPr id="7" name="Oval 6"/>
          <p:cNvSpPr/>
          <p:nvPr/>
        </p:nvSpPr>
        <p:spPr>
          <a:xfrm>
            <a:off x="4681538" y="5120640"/>
            <a:ext cx="4191000" cy="60960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Oval 7"/>
          <p:cNvSpPr/>
          <p:nvPr/>
        </p:nvSpPr>
        <p:spPr>
          <a:xfrm>
            <a:off x="4876800" y="3093720"/>
            <a:ext cx="3995738" cy="92964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1234440" y="2590800"/>
            <a:ext cx="975360" cy="30480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a:off x="2529840" y="3307080"/>
            <a:ext cx="2346960" cy="33528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p:nvPr/>
        </p:nvCxnSpPr>
        <p:spPr>
          <a:xfrm>
            <a:off x="2529840" y="3307080"/>
            <a:ext cx="2127885" cy="196596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744538" y="223838"/>
            <a:ext cx="5640387" cy="887412"/>
          </a:xfrm>
        </p:spPr>
        <p:txBody>
          <a:bodyPr/>
          <a:lstStyle/>
          <a:p>
            <a:pPr eaLnBrk="1" hangingPunct="1"/>
            <a:r>
              <a:rPr lang="en-US" b="1" dirty="0" smtClean="0"/>
              <a:t>Lesson #3 – Question Types:  Inference</a:t>
            </a:r>
            <a:endParaRPr lang="en-US" dirty="0" smtClean="0"/>
          </a:p>
        </p:txBody>
      </p:sp>
      <p:sp>
        <p:nvSpPr>
          <p:cNvPr id="199683" name="Rectangle 3"/>
          <p:cNvSpPr>
            <a:spLocks noGrp="1" noChangeArrowheads="1"/>
          </p:cNvSpPr>
          <p:nvPr>
            <p:ph sz="half" idx="1"/>
          </p:nvPr>
        </p:nvSpPr>
        <p:spPr>
          <a:xfrm>
            <a:off x="528638" y="1600200"/>
            <a:ext cx="8383133" cy="4481286"/>
          </a:xfrm>
        </p:spPr>
        <p:txBody>
          <a:bodyPr>
            <a:noAutofit/>
          </a:bodyPr>
          <a:lstStyle/>
          <a:p>
            <a:pPr eaLnBrk="1" hangingPunct="1">
              <a:lnSpc>
                <a:spcPct val="150000"/>
              </a:lnSpc>
              <a:spcAft>
                <a:spcPts val="2400"/>
              </a:spcAft>
              <a:buFont typeface="Times" pitchFamily="-105" charset="0"/>
              <a:buChar char="•"/>
            </a:pPr>
            <a:r>
              <a:rPr lang="en-US" sz="2600" dirty="0" smtClean="0"/>
              <a:t>Review Information from Introductory Lecture</a:t>
            </a:r>
          </a:p>
          <a:p>
            <a:pPr eaLnBrk="1" hangingPunct="1">
              <a:lnSpc>
                <a:spcPct val="150000"/>
              </a:lnSpc>
              <a:spcAft>
                <a:spcPts val="2400"/>
              </a:spcAft>
              <a:buFont typeface="Times" pitchFamily="-105" charset="0"/>
              <a:buChar char="•"/>
            </a:pPr>
            <a:r>
              <a:rPr lang="en-US" sz="2600" dirty="0" smtClean="0"/>
              <a:t>Examine Specific Questions from  Practice Test 56A</a:t>
            </a:r>
          </a:p>
          <a:p>
            <a:pPr eaLnBrk="1" hangingPunct="1">
              <a:lnSpc>
                <a:spcPct val="150000"/>
              </a:lnSpc>
              <a:spcAft>
                <a:spcPts val="2400"/>
              </a:spcAft>
              <a:buFont typeface="Times" pitchFamily="-105" charset="0"/>
              <a:buChar char="•"/>
            </a:pPr>
            <a:r>
              <a:rPr lang="en-US" sz="2600" dirty="0" smtClean="0"/>
              <a:t>Identify Strategies to Help Answer Difficult Questions</a:t>
            </a:r>
          </a:p>
          <a:p>
            <a:pPr eaLnBrk="1" hangingPunct="1">
              <a:lnSpc>
                <a:spcPct val="150000"/>
              </a:lnSpc>
              <a:spcAft>
                <a:spcPts val="5400"/>
              </a:spcAft>
              <a:buFont typeface="Times" pitchFamily="-105" charset="0"/>
              <a:buChar char="•"/>
            </a:pPr>
            <a:r>
              <a:rPr lang="en-US" sz="2600" dirty="0" smtClean="0"/>
              <a:t>Practice the Strategies</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Practice Test Question 22: </a:t>
            </a:r>
            <a:br>
              <a:rPr lang="en-US" b="1" dirty="0" smtClean="0">
                <a:ea typeface="ＭＳ Ｐゴシック" pitchFamily="-105" charset="-128"/>
              </a:rPr>
            </a:br>
            <a:r>
              <a:rPr lang="en-US" b="1" dirty="0" smtClean="0">
                <a:ea typeface="ＭＳ Ｐゴシック" pitchFamily="-105" charset="-128"/>
              </a:rPr>
              <a:t>     Inference—Meaning of Words</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45412" name="Content Placeholder 3"/>
          <p:cNvSpPr>
            <a:spLocks noGrp="1"/>
          </p:cNvSpPr>
          <p:nvPr>
            <p:ph sz="half" idx="2"/>
          </p:nvPr>
        </p:nvSpPr>
        <p:spPr>
          <a:xfrm>
            <a:off x="300038" y="2020888"/>
            <a:ext cx="4151312" cy="4594225"/>
          </a:xfrm>
        </p:spPr>
        <p:txBody>
          <a:bodyPr/>
          <a:lstStyle/>
          <a:p>
            <a:pPr marL="342900" indent="-342900" eaLnBrk="1" hangingPunct="1">
              <a:buNone/>
            </a:pPr>
            <a:r>
              <a:rPr lang="en-US" dirty="0" smtClean="0">
                <a:solidFill>
                  <a:srgbClr val="000000"/>
                </a:solidFill>
              </a:rPr>
              <a:t>22. </a:t>
            </a:r>
            <a:r>
              <a:rPr lang="en-US" dirty="0" smtClean="0">
                <a:solidFill>
                  <a:schemeClr val="tx1"/>
                </a:solidFill>
              </a:rPr>
              <a:t>As it is used in line 65, the word </a:t>
            </a:r>
            <a:r>
              <a:rPr lang="en-US" i="1" dirty="0" smtClean="0">
                <a:solidFill>
                  <a:schemeClr val="tx1"/>
                </a:solidFill>
              </a:rPr>
              <a:t>engendered</a:t>
            </a:r>
            <a:r>
              <a:rPr lang="en-US" dirty="0" smtClean="0">
                <a:solidFill>
                  <a:schemeClr val="tx1"/>
                </a:solidFill>
              </a:rPr>
              <a:t> most nearly means:</a:t>
            </a:r>
          </a:p>
          <a:p>
            <a:pPr marL="571500" lvl="1" indent="-342900" eaLnBrk="1" hangingPunct="1">
              <a:buNone/>
            </a:pPr>
            <a:r>
              <a:rPr lang="en-US" dirty="0" smtClean="0">
                <a:solidFill>
                  <a:schemeClr val="tx1"/>
                </a:solidFill>
              </a:rPr>
              <a:t>F.   Diminished</a:t>
            </a:r>
          </a:p>
          <a:p>
            <a:pPr marL="571500" lvl="1" indent="-342900" eaLnBrk="1" hangingPunct="1">
              <a:buNone/>
            </a:pPr>
            <a:r>
              <a:rPr lang="en-US" dirty="0" smtClean="0">
                <a:solidFill>
                  <a:schemeClr val="tx1"/>
                </a:solidFill>
              </a:rPr>
              <a:t>G.  Produced</a:t>
            </a:r>
          </a:p>
          <a:p>
            <a:pPr marL="571500" lvl="1" indent="-342900" eaLnBrk="1" hangingPunct="1">
              <a:buNone/>
            </a:pPr>
            <a:r>
              <a:rPr lang="en-US" dirty="0" smtClean="0">
                <a:solidFill>
                  <a:schemeClr val="tx1"/>
                </a:solidFill>
              </a:rPr>
              <a:t>H.  Denied </a:t>
            </a:r>
          </a:p>
          <a:p>
            <a:pPr marL="571500" lvl="1" indent="-342900" eaLnBrk="1" hangingPunct="1">
              <a:buNone/>
            </a:pPr>
            <a:r>
              <a:rPr lang="en-US" dirty="0" smtClean="0">
                <a:solidFill>
                  <a:schemeClr val="tx1"/>
                </a:solidFill>
              </a:rPr>
              <a:t>J.   Discouraged</a:t>
            </a:r>
          </a:p>
          <a:p>
            <a:pPr marL="342900" indent="-342900" eaLnBrk="1" hangingPunct="1">
              <a:buFont typeface="+mj-lt"/>
              <a:buAutoNum type="alphaUcPeriod" startAt="4"/>
            </a:pPr>
            <a:endParaRPr lang="en-US" dirty="0" smtClean="0">
              <a:solidFill>
                <a:srgbClr val="000000"/>
              </a:solidFill>
            </a:endParaRPr>
          </a:p>
          <a:p>
            <a:pPr marL="571500" lvl="1" indent="-342900" eaLnBrk="1" hangingPunct="1">
              <a:buAutoNum type="alphaUcPeriod" startAt="6"/>
            </a:pPr>
            <a:endParaRPr lang="en-US" dirty="0" smtClean="0">
              <a:solidFill>
                <a:srgbClr val="000000"/>
              </a:solidFill>
            </a:endParaRP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rmAutofit/>
          </a:bodyPr>
          <a:lstStyle/>
          <a:p>
            <a:pPr eaLnBrk="1" hangingPunct="1">
              <a:lnSpc>
                <a:spcPct val="90000"/>
              </a:lnSpc>
              <a:buFont typeface="Wingdings" pitchFamily="-105" charset="2"/>
              <a:buNone/>
            </a:pPr>
            <a:r>
              <a:rPr lang="en-US" sz="2000" dirty="0" smtClean="0">
                <a:solidFill>
                  <a:srgbClr val="000000"/>
                </a:solidFill>
              </a:rPr>
              <a:t>“Here lies the extraordinary appeal and irony of the daytime soap opera; it is circulated by the very commercial culture which has engendered the need for it in the first place.”  (lines 63-66)</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261257" y="458788"/>
            <a:ext cx="7053943" cy="513669"/>
          </a:xfrm>
        </p:spPr>
        <p:txBody>
          <a:bodyPr/>
          <a:lstStyle/>
          <a:p>
            <a:pPr eaLnBrk="1" hangingPunct="1"/>
            <a:r>
              <a:rPr lang="en-US" b="1" dirty="0" smtClean="0"/>
              <a:t>Strategies to Help Answer This Question</a:t>
            </a:r>
            <a:endParaRPr lang="en-US" dirty="0" smtClean="0"/>
          </a:p>
        </p:txBody>
      </p:sp>
      <p:sp>
        <p:nvSpPr>
          <p:cNvPr id="199683" name="Rectangle 3"/>
          <p:cNvSpPr>
            <a:spLocks noGrp="1" noChangeArrowheads="1"/>
          </p:cNvSpPr>
          <p:nvPr>
            <p:ph sz="half" idx="1"/>
          </p:nvPr>
        </p:nvSpPr>
        <p:spPr>
          <a:xfrm>
            <a:off x="528638" y="1600200"/>
            <a:ext cx="8396287" cy="5257800"/>
          </a:xfrm>
        </p:spPr>
        <p:txBody>
          <a:bodyPr>
            <a:normAutofit lnSpcReduction="10000"/>
          </a:bodyPr>
          <a:lstStyle/>
          <a:p>
            <a:pPr eaLnBrk="1" hangingPunct="1">
              <a:lnSpc>
                <a:spcPct val="140000"/>
              </a:lnSpc>
              <a:spcAft>
                <a:spcPts val="2400"/>
              </a:spcAft>
              <a:buFont typeface="Times" pitchFamily="-105" charset="0"/>
              <a:buChar char="•"/>
            </a:pPr>
            <a:r>
              <a:rPr lang="en-US" sz="2600" dirty="0" smtClean="0"/>
              <a:t>Look back at the text!</a:t>
            </a:r>
          </a:p>
          <a:p>
            <a:pPr eaLnBrk="1" hangingPunct="1">
              <a:lnSpc>
                <a:spcPct val="140000"/>
              </a:lnSpc>
              <a:spcAft>
                <a:spcPts val="2400"/>
              </a:spcAft>
              <a:buFont typeface="Times" pitchFamily="-105" charset="0"/>
              <a:buChar char="•"/>
            </a:pPr>
            <a:r>
              <a:rPr lang="en-US" sz="2600" dirty="0" smtClean="0"/>
              <a:t>Reread the lines before AND after the word in the question stem.  </a:t>
            </a:r>
          </a:p>
          <a:p>
            <a:pPr eaLnBrk="1" hangingPunct="1">
              <a:lnSpc>
                <a:spcPct val="140000"/>
              </a:lnSpc>
              <a:spcAft>
                <a:spcPts val="2400"/>
              </a:spcAft>
              <a:buFont typeface="Times" pitchFamily="-105" charset="0"/>
              <a:buChar char="•"/>
            </a:pPr>
            <a:r>
              <a:rPr lang="en-US" sz="2600" dirty="0" smtClean="0"/>
              <a:t>Identify “hinge words” that help you understand the overall sentence.</a:t>
            </a:r>
          </a:p>
          <a:p>
            <a:pPr eaLnBrk="1" hangingPunct="1">
              <a:lnSpc>
                <a:spcPct val="140000"/>
              </a:lnSpc>
              <a:spcAft>
                <a:spcPts val="2400"/>
              </a:spcAft>
              <a:buFont typeface="Times" pitchFamily="-105" charset="0"/>
              <a:buChar char="•"/>
            </a:pPr>
            <a:r>
              <a:rPr lang="en-US" sz="2600" dirty="0" smtClean="0"/>
              <a:t>Read the answer choices carefully.  </a:t>
            </a:r>
          </a:p>
          <a:p>
            <a:pPr eaLnBrk="1" hangingPunct="1">
              <a:lnSpc>
                <a:spcPct val="140000"/>
              </a:lnSpc>
              <a:spcAft>
                <a:spcPts val="2400"/>
              </a:spcAft>
              <a:buFont typeface="Times" pitchFamily="-105" charset="0"/>
              <a:buChar char="•"/>
            </a:pPr>
            <a:endParaRPr lang="en-US"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Practice Test Question 22: </a:t>
            </a:r>
            <a:br>
              <a:rPr lang="en-US" b="1" dirty="0" smtClean="0">
                <a:ea typeface="ＭＳ Ｐゴシック" pitchFamily="-105" charset="-128"/>
              </a:rPr>
            </a:br>
            <a:r>
              <a:rPr lang="en-US" b="1" dirty="0" smtClean="0">
                <a:ea typeface="ＭＳ Ｐゴシック" pitchFamily="-105" charset="-128"/>
              </a:rPr>
              <a:t>     Inference—Meaning of Words</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dirty="0" smtClean="0">
                <a:solidFill>
                  <a:srgbClr val="FFFFFF"/>
                </a:solidFill>
                <a:ea typeface="ＭＳ Ｐゴシック" pitchFamily="-105" charset="-128"/>
              </a:rPr>
              <a:t>Question</a:t>
            </a:r>
          </a:p>
        </p:txBody>
      </p:sp>
      <p:sp>
        <p:nvSpPr>
          <p:cNvPr id="145412" name="Content Placeholder 3"/>
          <p:cNvSpPr>
            <a:spLocks noGrp="1"/>
          </p:cNvSpPr>
          <p:nvPr>
            <p:ph sz="half" idx="2"/>
          </p:nvPr>
        </p:nvSpPr>
        <p:spPr>
          <a:xfrm>
            <a:off x="300038" y="2020888"/>
            <a:ext cx="4151312" cy="4594225"/>
          </a:xfrm>
        </p:spPr>
        <p:txBody>
          <a:bodyPr/>
          <a:lstStyle/>
          <a:p>
            <a:pPr marL="342900" indent="-342900" eaLnBrk="1" hangingPunct="1">
              <a:buNone/>
            </a:pPr>
            <a:r>
              <a:rPr lang="en-US" dirty="0" smtClean="0">
                <a:solidFill>
                  <a:srgbClr val="000000"/>
                </a:solidFill>
              </a:rPr>
              <a:t>22. As it is used in line 65, the word </a:t>
            </a:r>
            <a:r>
              <a:rPr lang="en-US" i="1" dirty="0" smtClean="0">
                <a:solidFill>
                  <a:srgbClr val="000000"/>
                </a:solidFill>
              </a:rPr>
              <a:t>engendered</a:t>
            </a:r>
            <a:r>
              <a:rPr lang="en-US" dirty="0" smtClean="0">
                <a:solidFill>
                  <a:srgbClr val="000000"/>
                </a:solidFill>
              </a:rPr>
              <a:t> most nearly means:</a:t>
            </a:r>
          </a:p>
          <a:p>
            <a:pPr marL="571500" lvl="1" indent="-342900" eaLnBrk="1" hangingPunct="1">
              <a:buNone/>
            </a:pPr>
            <a:r>
              <a:rPr lang="en-US" dirty="0" smtClean="0">
                <a:solidFill>
                  <a:srgbClr val="000000"/>
                </a:solidFill>
              </a:rPr>
              <a:t>F.   Diminished</a:t>
            </a:r>
          </a:p>
          <a:p>
            <a:pPr marL="571500" lvl="1" indent="-342900" eaLnBrk="1" hangingPunct="1">
              <a:buNone/>
            </a:pPr>
            <a:r>
              <a:rPr lang="en-US" dirty="0" smtClean="0">
                <a:solidFill>
                  <a:srgbClr val="FF0000"/>
                </a:solidFill>
              </a:rPr>
              <a:t>G.  Produced</a:t>
            </a:r>
          </a:p>
          <a:p>
            <a:pPr marL="571500" lvl="1" indent="-342900" eaLnBrk="1" hangingPunct="1">
              <a:buNone/>
            </a:pPr>
            <a:r>
              <a:rPr lang="en-US" dirty="0" smtClean="0">
                <a:solidFill>
                  <a:srgbClr val="000000"/>
                </a:solidFill>
              </a:rPr>
              <a:t>H.  Denied </a:t>
            </a:r>
          </a:p>
          <a:p>
            <a:pPr marL="571500" lvl="1" indent="-342900" eaLnBrk="1" hangingPunct="1">
              <a:buNone/>
            </a:pPr>
            <a:r>
              <a:rPr lang="en-US" dirty="0" smtClean="0">
                <a:solidFill>
                  <a:srgbClr val="000000"/>
                </a:solidFill>
              </a:rPr>
              <a:t>J.   Discouraged</a:t>
            </a:r>
          </a:p>
          <a:p>
            <a:pPr marL="571500" lvl="1" indent="-342900" eaLnBrk="1" hangingPunct="1">
              <a:buAutoNum type="alphaUcPeriod" startAt="6"/>
            </a:pPr>
            <a:endParaRPr lang="en-US" dirty="0" smtClean="0">
              <a:solidFill>
                <a:srgbClr val="000000"/>
              </a:solidFill>
            </a:endParaRPr>
          </a:p>
          <a:p>
            <a:pPr marL="571500" lvl="1" indent="-342900" eaLnBrk="1" hangingPunct="1">
              <a:buAutoNum type="alphaUcPeriod" startAt="6"/>
            </a:pPr>
            <a:endParaRPr lang="en-US" dirty="0" smtClean="0">
              <a:solidFill>
                <a:srgbClr val="000000"/>
              </a:solidFill>
            </a:endParaRPr>
          </a:p>
          <a:p>
            <a:pPr marL="571500" lvl="1" indent="-342900" eaLnBrk="1" hangingPunct="1">
              <a:buNone/>
            </a:pPr>
            <a:r>
              <a:rPr lang="en-US" dirty="0" smtClean="0">
                <a:solidFill>
                  <a:srgbClr val="000000"/>
                </a:solidFill>
              </a:rPr>
              <a:t>      </a:t>
            </a:r>
            <a:r>
              <a:rPr lang="en-US" dirty="0" smtClean="0">
                <a:solidFill>
                  <a:srgbClr val="FF0000"/>
                </a:solidFill>
              </a:rPr>
              <a:t>Choices F, H, and J are all the OPPOSITE of choice G.  Each is too similar to be the right answer. Therefore, G is the logical choice!</a:t>
            </a: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rmAutofit/>
          </a:bodyPr>
          <a:lstStyle/>
          <a:p>
            <a:pPr eaLnBrk="1" hangingPunct="1">
              <a:lnSpc>
                <a:spcPct val="90000"/>
              </a:lnSpc>
              <a:buFont typeface="Wingdings" pitchFamily="-105" charset="2"/>
              <a:buNone/>
            </a:pPr>
            <a:r>
              <a:rPr lang="en-US" sz="2000" dirty="0" smtClean="0">
                <a:solidFill>
                  <a:srgbClr val="FF0000"/>
                </a:solidFill>
              </a:rPr>
              <a:t>“Here lies the extraordinary appeal and irony of the daytime soap opera; it is circulated by the very commercial culture which has engendered the need for it in the first place.”  (lines 63-66)</a:t>
            </a:r>
          </a:p>
        </p:txBody>
      </p:sp>
      <p:sp>
        <p:nvSpPr>
          <p:cNvPr id="7" name="Oval 6"/>
          <p:cNvSpPr/>
          <p:nvPr/>
        </p:nvSpPr>
        <p:spPr>
          <a:xfrm>
            <a:off x="4681538" y="3396343"/>
            <a:ext cx="1617662" cy="30480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Practice Test Question 19:</a:t>
            </a:r>
            <a:br>
              <a:rPr lang="en-US" b="1" dirty="0" smtClean="0">
                <a:ea typeface="ＭＳ Ｐゴシック" pitchFamily="-105" charset="-128"/>
              </a:rPr>
            </a:br>
            <a:r>
              <a:rPr lang="en-US" b="1" dirty="0" smtClean="0">
                <a:ea typeface="ＭＳ Ｐゴシック" pitchFamily="-105" charset="-128"/>
              </a:rPr>
              <a:t>     Inference—Meaning of Words</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45412" name="Content Placeholder 3"/>
          <p:cNvSpPr>
            <a:spLocks noGrp="1"/>
          </p:cNvSpPr>
          <p:nvPr>
            <p:ph sz="half" idx="2"/>
          </p:nvPr>
        </p:nvSpPr>
        <p:spPr>
          <a:xfrm>
            <a:off x="300038" y="2020888"/>
            <a:ext cx="4151312" cy="4594225"/>
          </a:xfrm>
        </p:spPr>
        <p:txBody>
          <a:bodyPr/>
          <a:lstStyle/>
          <a:p>
            <a:pPr marL="342900" indent="-342900" eaLnBrk="1" hangingPunct="1">
              <a:buNone/>
            </a:pPr>
            <a:r>
              <a:rPr lang="en-US" dirty="0" smtClean="0">
                <a:solidFill>
                  <a:srgbClr val="000000"/>
                </a:solidFill>
              </a:rPr>
              <a:t>19. As it is used in line 24, the word </a:t>
            </a:r>
            <a:r>
              <a:rPr lang="en-US" i="1" dirty="0" smtClean="0">
                <a:solidFill>
                  <a:srgbClr val="000000"/>
                </a:solidFill>
              </a:rPr>
              <a:t>liability </a:t>
            </a:r>
            <a:r>
              <a:rPr lang="en-US" dirty="0" smtClean="0">
                <a:solidFill>
                  <a:srgbClr val="000000"/>
                </a:solidFill>
              </a:rPr>
              <a:t>most nearly means:</a:t>
            </a:r>
          </a:p>
          <a:p>
            <a:pPr marL="571500" lvl="1" indent="-342900" eaLnBrk="1" hangingPunct="1">
              <a:buNone/>
            </a:pPr>
            <a:r>
              <a:rPr lang="en-US" dirty="0" smtClean="0">
                <a:solidFill>
                  <a:srgbClr val="000000"/>
                </a:solidFill>
              </a:rPr>
              <a:t>A.  Obligation</a:t>
            </a:r>
          </a:p>
          <a:p>
            <a:pPr marL="571500" lvl="1" indent="-342900" eaLnBrk="1" hangingPunct="1">
              <a:buNone/>
            </a:pPr>
            <a:r>
              <a:rPr lang="en-US" dirty="0" smtClean="0">
                <a:solidFill>
                  <a:srgbClr val="000000"/>
                </a:solidFill>
              </a:rPr>
              <a:t>B.  Drawback</a:t>
            </a:r>
          </a:p>
          <a:p>
            <a:pPr marL="571500" lvl="1" indent="-342900" eaLnBrk="1" hangingPunct="1">
              <a:buNone/>
            </a:pPr>
            <a:r>
              <a:rPr lang="en-US" dirty="0" smtClean="0">
                <a:solidFill>
                  <a:srgbClr val="000000"/>
                </a:solidFill>
              </a:rPr>
              <a:t>C.  Probability</a:t>
            </a:r>
          </a:p>
          <a:p>
            <a:pPr marL="571500" lvl="1" indent="-342900" eaLnBrk="1" hangingPunct="1">
              <a:buNone/>
            </a:pPr>
            <a:r>
              <a:rPr lang="en-US" dirty="0" smtClean="0">
                <a:solidFill>
                  <a:srgbClr val="000000"/>
                </a:solidFill>
              </a:rPr>
              <a:t>D.  Result </a:t>
            </a: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rmAutofit/>
          </a:bodyPr>
          <a:lstStyle/>
          <a:p>
            <a:pPr eaLnBrk="1" hangingPunct="1">
              <a:lnSpc>
                <a:spcPct val="90000"/>
              </a:lnSpc>
              <a:buFont typeface="Wingdings" pitchFamily="-105" charset="2"/>
              <a:buNone/>
            </a:pPr>
            <a:r>
              <a:rPr lang="en-US" sz="2000" dirty="0" smtClean="0">
                <a:solidFill>
                  <a:srgbClr val="000000"/>
                </a:solidFill>
              </a:rPr>
              <a:t>“But women’s ideological advantage in the United States was offset by a crippling liability—the central importance of the family to maintaining social order.”       (lines 23-26)</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319314" y="458788"/>
            <a:ext cx="7082972" cy="586241"/>
          </a:xfrm>
        </p:spPr>
        <p:txBody>
          <a:bodyPr/>
          <a:lstStyle/>
          <a:p>
            <a:pPr eaLnBrk="1" hangingPunct="1"/>
            <a:r>
              <a:rPr lang="en-US" b="1" dirty="0" smtClean="0"/>
              <a:t>Strategies to Help Answer This Question</a:t>
            </a:r>
            <a:endParaRPr lang="en-US" dirty="0" smtClean="0"/>
          </a:p>
        </p:txBody>
      </p:sp>
      <p:sp>
        <p:nvSpPr>
          <p:cNvPr id="199683" name="Rectangle 3"/>
          <p:cNvSpPr>
            <a:spLocks noGrp="1" noChangeArrowheads="1"/>
          </p:cNvSpPr>
          <p:nvPr>
            <p:ph sz="half" idx="1"/>
          </p:nvPr>
        </p:nvSpPr>
        <p:spPr>
          <a:xfrm>
            <a:off x="528638" y="1600200"/>
            <a:ext cx="8396287" cy="4525963"/>
          </a:xfrm>
        </p:spPr>
        <p:txBody>
          <a:bodyPr>
            <a:normAutofit/>
          </a:bodyPr>
          <a:lstStyle/>
          <a:p>
            <a:pPr eaLnBrk="1" hangingPunct="1">
              <a:lnSpc>
                <a:spcPct val="140000"/>
              </a:lnSpc>
              <a:spcAft>
                <a:spcPts val="2400"/>
              </a:spcAft>
              <a:buFont typeface="Times" pitchFamily="-105" charset="0"/>
              <a:buChar char="•"/>
            </a:pPr>
            <a:r>
              <a:rPr lang="en-US" sz="2600" dirty="0" smtClean="0"/>
              <a:t>Look back at the passage!</a:t>
            </a:r>
          </a:p>
          <a:p>
            <a:pPr eaLnBrk="1" hangingPunct="1">
              <a:lnSpc>
                <a:spcPct val="140000"/>
              </a:lnSpc>
              <a:spcAft>
                <a:spcPts val="2400"/>
              </a:spcAft>
              <a:buFont typeface="Times" pitchFamily="-105" charset="0"/>
              <a:buChar char="•"/>
            </a:pPr>
            <a:r>
              <a:rPr lang="en-US" sz="2600" dirty="0" smtClean="0"/>
              <a:t>Reread the lines before AND after the word in the question stem.  </a:t>
            </a:r>
          </a:p>
          <a:p>
            <a:pPr eaLnBrk="1" hangingPunct="1">
              <a:lnSpc>
                <a:spcPct val="140000"/>
              </a:lnSpc>
              <a:spcAft>
                <a:spcPts val="2400"/>
              </a:spcAft>
              <a:buFont typeface="Times" pitchFamily="-105" charset="0"/>
              <a:buChar char="•"/>
            </a:pPr>
            <a:r>
              <a:rPr lang="en-US" sz="2600" dirty="0" smtClean="0"/>
              <a:t>Look for “hinge words” that help you understand the overall sentence.</a:t>
            </a:r>
          </a:p>
          <a:p>
            <a:pPr eaLnBrk="1" hangingPunct="1">
              <a:lnSpc>
                <a:spcPct val="140000"/>
              </a:lnSpc>
              <a:spcAft>
                <a:spcPts val="2400"/>
              </a:spcAft>
              <a:buFont typeface="Times" pitchFamily="-105" charset="0"/>
              <a:buChar char="•"/>
            </a:pPr>
            <a:endParaRPr lang="en-US"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Practice Test Question 19: </a:t>
            </a:r>
            <a:br>
              <a:rPr lang="en-US" b="1" dirty="0" smtClean="0">
                <a:ea typeface="ＭＳ Ｐゴシック" pitchFamily="-105" charset="-128"/>
              </a:rPr>
            </a:br>
            <a:r>
              <a:rPr lang="en-US" b="1" dirty="0" smtClean="0">
                <a:ea typeface="ＭＳ Ｐゴシック" pitchFamily="-105" charset="-128"/>
              </a:rPr>
              <a:t>     Inference—Meaning of Words</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45412" name="Content Placeholder 3"/>
          <p:cNvSpPr>
            <a:spLocks noGrp="1"/>
          </p:cNvSpPr>
          <p:nvPr>
            <p:ph sz="half" idx="2"/>
          </p:nvPr>
        </p:nvSpPr>
        <p:spPr>
          <a:xfrm>
            <a:off x="300038" y="2020888"/>
            <a:ext cx="4151312" cy="4594225"/>
          </a:xfrm>
        </p:spPr>
        <p:txBody>
          <a:bodyPr/>
          <a:lstStyle/>
          <a:p>
            <a:pPr marL="342900" indent="-342900" eaLnBrk="1" hangingPunct="1">
              <a:buNone/>
            </a:pPr>
            <a:r>
              <a:rPr lang="en-US" dirty="0" smtClean="0">
                <a:solidFill>
                  <a:srgbClr val="000000"/>
                </a:solidFill>
              </a:rPr>
              <a:t>19. As it is used in line 24, the word </a:t>
            </a:r>
            <a:r>
              <a:rPr lang="en-US" i="1" dirty="0" smtClean="0">
                <a:solidFill>
                  <a:srgbClr val="FF0000"/>
                </a:solidFill>
              </a:rPr>
              <a:t>liability</a:t>
            </a:r>
            <a:r>
              <a:rPr lang="en-US" i="1" dirty="0" smtClean="0">
                <a:solidFill>
                  <a:srgbClr val="000000"/>
                </a:solidFill>
              </a:rPr>
              <a:t> </a:t>
            </a:r>
            <a:r>
              <a:rPr lang="en-US" dirty="0" smtClean="0">
                <a:solidFill>
                  <a:srgbClr val="000000"/>
                </a:solidFill>
              </a:rPr>
              <a:t>most nearly means:</a:t>
            </a:r>
          </a:p>
          <a:p>
            <a:pPr marL="571500" lvl="1" indent="-342900" eaLnBrk="1" hangingPunct="1">
              <a:buNone/>
            </a:pPr>
            <a:r>
              <a:rPr lang="en-US" dirty="0" smtClean="0">
                <a:solidFill>
                  <a:srgbClr val="000000"/>
                </a:solidFill>
              </a:rPr>
              <a:t>A.  Obligation</a:t>
            </a:r>
          </a:p>
          <a:p>
            <a:pPr marL="571500" lvl="1" indent="-342900" eaLnBrk="1" hangingPunct="1">
              <a:buNone/>
            </a:pPr>
            <a:r>
              <a:rPr lang="en-US" dirty="0" smtClean="0">
                <a:solidFill>
                  <a:srgbClr val="FF0000"/>
                </a:solidFill>
              </a:rPr>
              <a:t>B.  Drawback</a:t>
            </a:r>
          </a:p>
          <a:p>
            <a:pPr marL="571500" lvl="1" indent="-342900" eaLnBrk="1" hangingPunct="1">
              <a:buNone/>
            </a:pPr>
            <a:r>
              <a:rPr lang="en-US" dirty="0" smtClean="0">
                <a:solidFill>
                  <a:srgbClr val="000000"/>
                </a:solidFill>
              </a:rPr>
              <a:t>C.  Probability</a:t>
            </a:r>
          </a:p>
          <a:p>
            <a:pPr marL="571500" lvl="1" indent="-342900" eaLnBrk="1" hangingPunct="1">
              <a:buNone/>
            </a:pPr>
            <a:r>
              <a:rPr lang="en-US" dirty="0" smtClean="0">
                <a:solidFill>
                  <a:srgbClr val="000000"/>
                </a:solidFill>
              </a:rPr>
              <a:t>D.  Result </a:t>
            </a:r>
          </a:p>
          <a:p>
            <a:pPr marL="571500" lvl="1" indent="-342900" eaLnBrk="1" hangingPunct="1">
              <a:buAutoNum type="alphaUcPeriod" startAt="4"/>
            </a:pPr>
            <a:endParaRPr lang="en-US" dirty="0" smtClean="0">
              <a:solidFill>
                <a:srgbClr val="000000"/>
              </a:solidFill>
            </a:endParaRPr>
          </a:p>
          <a:p>
            <a:pPr marL="571500" lvl="1" indent="-342900" eaLnBrk="1" hangingPunct="1">
              <a:buAutoNum type="alphaUcPeriod" startAt="4"/>
            </a:pPr>
            <a:endParaRPr lang="en-US" dirty="0" smtClean="0">
              <a:solidFill>
                <a:srgbClr val="000000"/>
              </a:solidFill>
            </a:endParaRPr>
          </a:p>
          <a:p>
            <a:pPr marL="571500" lvl="1" indent="-342900" eaLnBrk="1" hangingPunct="1">
              <a:buNone/>
            </a:pPr>
            <a:r>
              <a:rPr lang="en-US" dirty="0" smtClean="0">
                <a:solidFill>
                  <a:srgbClr val="000000"/>
                </a:solidFill>
              </a:rPr>
              <a:t>				</a:t>
            </a:r>
            <a:r>
              <a:rPr lang="en-US" dirty="0" smtClean="0">
                <a:solidFill>
                  <a:srgbClr val="FF0000"/>
                </a:solidFill>
              </a:rPr>
              <a:t>Hinge word!</a:t>
            </a: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rmAutofit/>
          </a:bodyPr>
          <a:lstStyle/>
          <a:p>
            <a:pPr eaLnBrk="1" hangingPunct="1">
              <a:lnSpc>
                <a:spcPct val="90000"/>
              </a:lnSpc>
              <a:buFont typeface="Wingdings" pitchFamily="-105" charset="2"/>
              <a:buNone/>
            </a:pPr>
            <a:r>
              <a:rPr lang="en-US" sz="2000" dirty="0" smtClean="0">
                <a:solidFill>
                  <a:srgbClr val="000000"/>
                </a:solidFill>
              </a:rPr>
              <a:t>“</a:t>
            </a:r>
            <a:r>
              <a:rPr lang="en-US" sz="2000" dirty="0" smtClean="0">
                <a:solidFill>
                  <a:srgbClr val="FF0000"/>
                </a:solidFill>
              </a:rPr>
              <a:t>But</a:t>
            </a:r>
            <a:r>
              <a:rPr lang="en-US" sz="2000" dirty="0" smtClean="0">
                <a:solidFill>
                  <a:srgbClr val="000000"/>
                </a:solidFill>
              </a:rPr>
              <a:t> women’s ideological advantage in the United States was offset by a </a:t>
            </a:r>
            <a:r>
              <a:rPr lang="en-US" sz="2000" dirty="0" smtClean="0">
                <a:solidFill>
                  <a:srgbClr val="FF0000"/>
                </a:solidFill>
              </a:rPr>
              <a:t>crippling liability</a:t>
            </a:r>
            <a:r>
              <a:rPr lang="en-US" sz="2000" dirty="0" smtClean="0">
                <a:solidFill>
                  <a:srgbClr val="000000"/>
                </a:solidFill>
              </a:rPr>
              <a:t>—the central importance of the family to maintaining social order.”       (lines 23-26)</a:t>
            </a:r>
          </a:p>
          <a:p>
            <a:pPr eaLnBrk="1" hangingPunct="1">
              <a:lnSpc>
                <a:spcPct val="90000"/>
              </a:lnSpc>
              <a:buFont typeface="Wingdings" pitchFamily="-105" charset="2"/>
              <a:buNone/>
            </a:pPr>
            <a:endParaRPr lang="en-US" sz="2000" dirty="0" smtClean="0">
              <a:solidFill>
                <a:srgbClr val="000000"/>
              </a:solidFill>
            </a:endParaRPr>
          </a:p>
          <a:p>
            <a:pPr eaLnBrk="1" hangingPunct="1">
              <a:lnSpc>
                <a:spcPct val="90000"/>
              </a:lnSpc>
              <a:buFont typeface="Wingdings" pitchFamily="-105" charset="2"/>
              <a:buNone/>
            </a:pPr>
            <a:r>
              <a:rPr lang="en-US" sz="2000" dirty="0" smtClean="0">
                <a:solidFill>
                  <a:srgbClr val="FF0000"/>
                </a:solidFill>
              </a:rPr>
              <a:t>“crippling” has a negative connotation!  (just like “drawback”)</a:t>
            </a:r>
          </a:p>
        </p:txBody>
      </p:sp>
      <p:cxnSp>
        <p:nvCxnSpPr>
          <p:cNvPr id="8" name="Straight Arrow Connector 7"/>
          <p:cNvCxnSpPr/>
          <p:nvPr/>
        </p:nvCxnSpPr>
        <p:spPr>
          <a:xfrm rot="5400000">
            <a:off x="2858929" y="2962751"/>
            <a:ext cx="2514600" cy="113061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rot="5400000">
            <a:off x="4892040" y="3581400"/>
            <a:ext cx="1584960" cy="1588"/>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744538" y="457200"/>
            <a:ext cx="6570662" cy="887413"/>
          </a:xfrm>
        </p:spPr>
        <p:txBody>
          <a:bodyPr/>
          <a:lstStyle/>
          <a:p>
            <a:pPr eaLnBrk="1" hangingPunct="1"/>
            <a:r>
              <a:rPr lang="en-US" b="1" dirty="0" smtClean="0"/>
              <a:t>Introduction to the Test:</a:t>
            </a:r>
            <a:br>
              <a:rPr lang="en-US" b="1" dirty="0" smtClean="0"/>
            </a:br>
            <a:r>
              <a:rPr lang="en-US" b="1" dirty="0" smtClean="0"/>
              <a:t>Types of Questions</a:t>
            </a:r>
            <a:endParaRPr lang="en-US" dirty="0" smtClean="0"/>
          </a:p>
        </p:txBody>
      </p:sp>
      <p:sp>
        <p:nvSpPr>
          <p:cNvPr id="37891" name="Rectangle 3"/>
          <p:cNvSpPr>
            <a:spLocks noGrp="1" noChangeArrowheads="1"/>
          </p:cNvSpPr>
          <p:nvPr>
            <p:ph sz="half" idx="1"/>
          </p:nvPr>
        </p:nvSpPr>
        <p:spPr>
          <a:xfrm>
            <a:off x="752475" y="1600200"/>
            <a:ext cx="7553325" cy="4525963"/>
          </a:xfrm>
        </p:spPr>
        <p:txBody>
          <a:bodyPr/>
          <a:lstStyle/>
          <a:p>
            <a:pPr eaLnBrk="1" hangingPunct="1">
              <a:lnSpc>
                <a:spcPct val="140000"/>
              </a:lnSpc>
              <a:spcAft>
                <a:spcPts val="5400"/>
              </a:spcAft>
              <a:buFont typeface="Times" pitchFamily="-105" charset="0"/>
              <a:buChar char="•"/>
            </a:pPr>
            <a:r>
              <a:rPr lang="en-US" sz="3200" dirty="0" smtClean="0"/>
              <a:t>Main Idea Questions (MI)</a:t>
            </a:r>
          </a:p>
          <a:p>
            <a:pPr eaLnBrk="1" hangingPunct="1">
              <a:lnSpc>
                <a:spcPct val="140000"/>
              </a:lnSpc>
              <a:spcAft>
                <a:spcPts val="5400"/>
              </a:spcAft>
              <a:buFont typeface="Times" pitchFamily="-105" charset="0"/>
              <a:buChar char="•"/>
            </a:pPr>
            <a:r>
              <a:rPr lang="en-US" sz="3200" dirty="0" smtClean="0"/>
              <a:t>Supporting Detail Questions (SD)</a:t>
            </a:r>
          </a:p>
          <a:p>
            <a:pPr eaLnBrk="1" hangingPunct="1">
              <a:lnSpc>
                <a:spcPct val="140000"/>
              </a:lnSpc>
              <a:spcAft>
                <a:spcPts val="5400"/>
              </a:spcAft>
              <a:buFont typeface="Times" pitchFamily="-105" charset="0"/>
              <a:buChar char="•"/>
            </a:pPr>
            <a:r>
              <a:rPr lang="en-US" sz="3200" dirty="0" smtClean="0"/>
              <a:t>Inference/Evaluation Questions (I)</a:t>
            </a:r>
          </a:p>
        </p:txBody>
      </p:sp>
    </p:spTree>
  </p:cSld>
  <p:clrMapOvr>
    <a:masterClrMapping/>
  </p:clrMapOvr>
  <p:transition>
    <p:cove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Practice Test Question 16:</a:t>
            </a:r>
            <a:br>
              <a:rPr lang="en-US" b="1" dirty="0" smtClean="0">
                <a:ea typeface="ＭＳ Ｐゴシック" pitchFamily="-105" charset="-128"/>
              </a:rPr>
            </a:br>
            <a:r>
              <a:rPr lang="en-US" b="1" dirty="0" smtClean="0">
                <a:ea typeface="ＭＳ Ｐゴシック" pitchFamily="-105" charset="-128"/>
              </a:rPr>
              <a:t>     Inference— Drawing Conclusions</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45412" name="Content Placeholder 3"/>
          <p:cNvSpPr>
            <a:spLocks noGrp="1"/>
          </p:cNvSpPr>
          <p:nvPr>
            <p:ph sz="half" idx="2"/>
          </p:nvPr>
        </p:nvSpPr>
        <p:spPr>
          <a:xfrm>
            <a:off x="300038" y="2020888"/>
            <a:ext cx="4151312" cy="4594225"/>
          </a:xfrm>
        </p:spPr>
        <p:txBody>
          <a:bodyPr/>
          <a:lstStyle/>
          <a:p>
            <a:pPr marL="342900" indent="-342900" eaLnBrk="1" hangingPunct="1">
              <a:buNone/>
            </a:pPr>
            <a:r>
              <a:rPr lang="en-US" dirty="0" smtClean="0">
                <a:solidFill>
                  <a:srgbClr val="000000"/>
                </a:solidFill>
              </a:rPr>
              <a:t>16. It can reasonably be inferred that suffrage leader Susan B. Anthony’s statement (lines 63 – 65) is presented primarily to express the movement’s:</a:t>
            </a:r>
          </a:p>
          <a:p>
            <a:pPr marL="571500" lvl="1" indent="-342900" eaLnBrk="1" hangingPunct="1">
              <a:buNone/>
            </a:pPr>
            <a:r>
              <a:rPr lang="en-US" dirty="0" smtClean="0">
                <a:solidFill>
                  <a:srgbClr val="000000"/>
                </a:solidFill>
              </a:rPr>
              <a:t>F.  questioning whether women had earned the right to vote.</a:t>
            </a:r>
          </a:p>
          <a:p>
            <a:pPr marL="571500" lvl="1" indent="-342900" eaLnBrk="1" hangingPunct="1">
              <a:buNone/>
            </a:pPr>
            <a:r>
              <a:rPr lang="en-US" dirty="0" smtClean="0">
                <a:solidFill>
                  <a:srgbClr val="000000"/>
                </a:solidFill>
              </a:rPr>
              <a:t>G.  criticism of the </a:t>
            </a:r>
            <a:r>
              <a:rPr lang="en-US" i="1" dirty="0" smtClean="0">
                <a:solidFill>
                  <a:srgbClr val="000000"/>
                </a:solidFill>
              </a:rPr>
              <a:t>generals in their army</a:t>
            </a:r>
            <a:r>
              <a:rPr lang="en-US" dirty="0" smtClean="0">
                <a:solidFill>
                  <a:srgbClr val="000000"/>
                </a:solidFill>
              </a:rPr>
              <a:t>.</a:t>
            </a:r>
          </a:p>
          <a:p>
            <a:pPr marL="571500" lvl="1" indent="-342900" eaLnBrk="1" hangingPunct="1">
              <a:buNone/>
            </a:pPr>
            <a:r>
              <a:rPr lang="en-US" dirty="0" smtClean="0">
                <a:solidFill>
                  <a:srgbClr val="000000"/>
                </a:solidFill>
              </a:rPr>
              <a:t>H.  frustration with women’s lack of interest in gaining suffrage.</a:t>
            </a:r>
          </a:p>
          <a:p>
            <a:pPr marL="571500" lvl="1" indent="-342900" eaLnBrk="1" hangingPunct="1">
              <a:buNone/>
            </a:pPr>
            <a:r>
              <a:rPr lang="en-US" dirty="0" smtClean="0">
                <a:solidFill>
                  <a:srgbClr val="000000"/>
                </a:solidFill>
              </a:rPr>
              <a:t>J.  doubts about the attainability of women’s suffrage.</a:t>
            </a:r>
          </a:p>
          <a:p>
            <a:pPr marL="571500" lvl="1" indent="-342900" eaLnBrk="1" hangingPunct="1">
              <a:buNone/>
            </a:pPr>
            <a:endParaRPr lang="en-US" dirty="0" smtClean="0">
              <a:solidFill>
                <a:srgbClr val="000000"/>
              </a:solidFill>
            </a:endParaRP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rmAutofit/>
          </a:bodyPr>
          <a:lstStyle/>
          <a:p>
            <a:pPr eaLnBrk="1" hangingPunct="1">
              <a:lnSpc>
                <a:spcPct val="90000"/>
              </a:lnSpc>
              <a:buFont typeface="Wingdings" pitchFamily="-105" charset="2"/>
              <a:buNone/>
            </a:pPr>
            <a:r>
              <a:rPr lang="en-US" sz="2000" dirty="0" smtClean="0">
                <a:solidFill>
                  <a:srgbClr val="000000"/>
                </a:solidFill>
              </a:rPr>
              <a:t>“</a:t>
            </a:r>
            <a:r>
              <a:rPr lang="en-US" sz="2800" dirty="0" smtClean="0">
                <a:solidFill>
                  <a:srgbClr val="000000"/>
                </a:solidFill>
              </a:rPr>
              <a:t>In the indifference, the inertia, the apathy of women, lies the greatest  obstacle to the enfranchisement.”      </a:t>
            </a:r>
          </a:p>
          <a:p>
            <a:pPr eaLnBrk="1" hangingPunct="1">
              <a:lnSpc>
                <a:spcPct val="90000"/>
              </a:lnSpc>
              <a:buFont typeface="Wingdings" pitchFamily="-105" charset="2"/>
              <a:buNone/>
            </a:pPr>
            <a:r>
              <a:rPr lang="en-US" sz="2800" dirty="0" smtClean="0">
                <a:solidFill>
                  <a:srgbClr val="000000"/>
                </a:solidFill>
              </a:rPr>
              <a:t> (lines 63 - 65)</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319314" y="458788"/>
            <a:ext cx="7082972" cy="586241"/>
          </a:xfrm>
        </p:spPr>
        <p:txBody>
          <a:bodyPr/>
          <a:lstStyle/>
          <a:p>
            <a:pPr eaLnBrk="1" hangingPunct="1"/>
            <a:r>
              <a:rPr lang="en-US" b="1" dirty="0" smtClean="0"/>
              <a:t>Strategies to Help Answer This Question</a:t>
            </a:r>
            <a:endParaRPr lang="en-US" dirty="0" smtClean="0"/>
          </a:p>
        </p:txBody>
      </p:sp>
      <p:sp>
        <p:nvSpPr>
          <p:cNvPr id="199683" name="Rectangle 3"/>
          <p:cNvSpPr>
            <a:spLocks noGrp="1" noChangeArrowheads="1"/>
          </p:cNvSpPr>
          <p:nvPr>
            <p:ph sz="half" idx="1"/>
          </p:nvPr>
        </p:nvSpPr>
        <p:spPr>
          <a:xfrm>
            <a:off x="528638" y="1600200"/>
            <a:ext cx="8396287" cy="4525963"/>
          </a:xfrm>
        </p:spPr>
        <p:txBody>
          <a:bodyPr>
            <a:normAutofit/>
          </a:bodyPr>
          <a:lstStyle/>
          <a:p>
            <a:pPr eaLnBrk="1" hangingPunct="1">
              <a:lnSpc>
                <a:spcPct val="140000"/>
              </a:lnSpc>
              <a:spcAft>
                <a:spcPts val="2400"/>
              </a:spcAft>
              <a:buFont typeface="Times" pitchFamily="-105" charset="0"/>
              <a:buChar char="•"/>
            </a:pPr>
            <a:r>
              <a:rPr lang="en-US" sz="2600" dirty="0" smtClean="0"/>
              <a:t>Look back at the passage!</a:t>
            </a:r>
          </a:p>
          <a:p>
            <a:pPr eaLnBrk="1" hangingPunct="1">
              <a:lnSpc>
                <a:spcPct val="140000"/>
              </a:lnSpc>
              <a:spcAft>
                <a:spcPts val="2400"/>
              </a:spcAft>
              <a:buFont typeface="Times" pitchFamily="-105" charset="0"/>
              <a:buChar char="•"/>
            </a:pPr>
            <a:r>
              <a:rPr lang="en-US" sz="2600" dirty="0" smtClean="0"/>
              <a:t>Reread the lines and underline key words that help you understand the overall nature of the statement.  </a:t>
            </a:r>
          </a:p>
          <a:p>
            <a:pPr eaLnBrk="1" hangingPunct="1">
              <a:lnSpc>
                <a:spcPct val="140000"/>
              </a:lnSpc>
              <a:spcAft>
                <a:spcPts val="2400"/>
              </a:spcAft>
              <a:buFont typeface="Times" pitchFamily="-105" charset="0"/>
              <a:buChar char="•"/>
            </a:pPr>
            <a:endParaRPr lang="en-US" dirty="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Practice Test Question 16:</a:t>
            </a:r>
            <a:br>
              <a:rPr lang="en-US" b="1" dirty="0" smtClean="0">
                <a:ea typeface="ＭＳ Ｐゴシック" pitchFamily="-105" charset="-128"/>
              </a:rPr>
            </a:br>
            <a:r>
              <a:rPr lang="en-US" b="1" dirty="0" smtClean="0">
                <a:ea typeface="ＭＳ Ｐゴシック" pitchFamily="-105" charset="-128"/>
              </a:rPr>
              <a:t>     Inference— Drawing Conclusions</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45412" name="Content Placeholder 3"/>
          <p:cNvSpPr>
            <a:spLocks noGrp="1"/>
          </p:cNvSpPr>
          <p:nvPr>
            <p:ph sz="half" idx="2"/>
          </p:nvPr>
        </p:nvSpPr>
        <p:spPr>
          <a:xfrm>
            <a:off x="300038" y="2020888"/>
            <a:ext cx="4151312" cy="4594225"/>
          </a:xfrm>
        </p:spPr>
        <p:txBody>
          <a:bodyPr/>
          <a:lstStyle/>
          <a:p>
            <a:pPr marL="342900" indent="-342900" eaLnBrk="1" hangingPunct="1">
              <a:buNone/>
            </a:pPr>
            <a:r>
              <a:rPr lang="en-US" dirty="0" smtClean="0">
                <a:solidFill>
                  <a:srgbClr val="000000"/>
                </a:solidFill>
              </a:rPr>
              <a:t>16. It can reasonably be inferred that suffrage leader Susan B. Anthony’s statement (lines 63 – 65) is presented primarily to express the movement’s:</a:t>
            </a:r>
          </a:p>
          <a:p>
            <a:pPr marL="571500" lvl="1" indent="-342900" eaLnBrk="1" hangingPunct="1">
              <a:buNone/>
            </a:pPr>
            <a:r>
              <a:rPr lang="en-US" dirty="0" smtClean="0">
                <a:solidFill>
                  <a:srgbClr val="000000"/>
                </a:solidFill>
              </a:rPr>
              <a:t>F.  questioning whether women had earned the right to vote.</a:t>
            </a:r>
          </a:p>
          <a:p>
            <a:pPr marL="571500" lvl="1" indent="-342900" eaLnBrk="1" hangingPunct="1">
              <a:buNone/>
            </a:pPr>
            <a:r>
              <a:rPr lang="en-US" dirty="0" smtClean="0">
                <a:solidFill>
                  <a:srgbClr val="000000"/>
                </a:solidFill>
              </a:rPr>
              <a:t>G.  criticism of the </a:t>
            </a:r>
            <a:r>
              <a:rPr lang="en-US" i="1" dirty="0" smtClean="0">
                <a:solidFill>
                  <a:srgbClr val="000000"/>
                </a:solidFill>
              </a:rPr>
              <a:t>generals in their army</a:t>
            </a:r>
            <a:r>
              <a:rPr lang="en-US" dirty="0" smtClean="0">
                <a:solidFill>
                  <a:srgbClr val="000000"/>
                </a:solidFill>
              </a:rPr>
              <a:t>.</a:t>
            </a:r>
          </a:p>
          <a:p>
            <a:pPr marL="571500" lvl="1" indent="-342900" eaLnBrk="1" hangingPunct="1">
              <a:buNone/>
            </a:pPr>
            <a:r>
              <a:rPr lang="en-US" dirty="0" smtClean="0">
                <a:solidFill>
                  <a:srgbClr val="FF0000"/>
                </a:solidFill>
              </a:rPr>
              <a:t>H.  frustration with women’s lack of interest in gaining suffrage.</a:t>
            </a:r>
          </a:p>
          <a:p>
            <a:pPr marL="571500" lvl="1" indent="-342900" eaLnBrk="1" hangingPunct="1">
              <a:buNone/>
            </a:pPr>
            <a:r>
              <a:rPr lang="en-US" dirty="0" smtClean="0">
                <a:solidFill>
                  <a:srgbClr val="000000"/>
                </a:solidFill>
              </a:rPr>
              <a:t>J.  doubts about the attainability of women’s suffrage.</a:t>
            </a:r>
          </a:p>
          <a:p>
            <a:pPr marL="571500" lvl="1" indent="-342900" eaLnBrk="1" hangingPunct="1">
              <a:buNone/>
            </a:pPr>
            <a:endParaRPr lang="en-US" dirty="0" smtClean="0">
              <a:solidFill>
                <a:srgbClr val="000000"/>
              </a:solidFill>
            </a:endParaRP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rmAutofit/>
          </a:bodyPr>
          <a:lstStyle/>
          <a:p>
            <a:pPr eaLnBrk="1" hangingPunct="1">
              <a:lnSpc>
                <a:spcPct val="90000"/>
              </a:lnSpc>
              <a:buFont typeface="Wingdings" pitchFamily="-105" charset="2"/>
              <a:buNone/>
            </a:pPr>
            <a:r>
              <a:rPr lang="en-US" sz="2000" dirty="0" smtClean="0">
                <a:solidFill>
                  <a:srgbClr val="000000"/>
                </a:solidFill>
              </a:rPr>
              <a:t>“</a:t>
            </a:r>
            <a:r>
              <a:rPr lang="en-US" sz="2800" dirty="0" smtClean="0">
                <a:solidFill>
                  <a:srgbClr val="000000"/>
                </a:solidFill>
              </a:rPr>
              <a:t>In the </a:t>
            </a:r>
            <a:r>
              <a:rPr lang="en-US" sz="2800" u="sng" dirty="0" smtClean="0">
                <a:solidFill>
                  <a:srgbClr val="FF0000"/>
                </a:solidFill>
              </a:rPr>
              <a:t>indifference</a:t>
            </a:r>
            <a:r>
              <a:rPr lang="en-US" sz="2800" dirty="0" smtClean="0">
                <a:solidFill>
                  <a:srgbClr val="000000"/>
                </a:solidFill>
              </a:rPr>
              <a:t>, the </a:t>
            </a:r>
            <a:r>
              <a:rPr lang="en-US" sz="2800" u="sng" dirty="0" smtClean="0">
                <a:solidFill>
                  <a:srgbClr val="FF0000"/>
                </a:solidFill>
              </a:rPr>
              <a:t>inertia</a:t>
            </a:r>
            <a:r>
              <a:rPr lang="en-US" sz="2800" dirty="0" smtClean="0">
                <a:solidFill>
                  <a:srgbClr val="000000"/>
                </a:solidFill>
              </a:rPr>
              <a:t>, the </a:t>
            </a:r>
            <a:r>
              <a:rPr lang="en-US" sz="2800" u="sng" dirty="0" smtClean="0">
                <a:solidFill>
                  <a:srgbClr val="FF0000"/>
                </a:solidFill>
              </a:rPr>
              <a:t>apathy</a:t>
            </a:r>
            <a:r>
              <a:rPr lang="en-US" sz="2800" dirty="0" smtClean="0">
                <a:solidFill>
                  <a:srgbClr val="000000"/>
                </a:solidFill>
              </a:rPr>
              <a:t> of women, lies the </a:t>
            </a:r>
            <a:r>
              <a:rPr lang="en-US" sz="2800" u="sng" dirty="0" smtClean="0">
                <a:solidFill>
                  <a:srgbClr val="FF0000"/>
                </a:solidFill>
              </a:rPr>
              <a:t>greatest  obstacle </a:t>
            </a:r>
            <a:r>
              <a:rPr lang="en-US" sz="2800" dirty="0" smtClean="0">
                <a:solidFill>
                  <a:srgbClr val="000000"/>
                </a:solidFill>
              </a:rPr>
              <a:t>to the enfranchisement.”      </a:t>
            </a:r>
          </a:p>
          <a:p>
            <a:pPr eaLnBrk="1" hangingPunct="1">
              <a:lnSpc>
                <a:spcPct val="90000"/>
              </a:lnSpc>
              <a:buFont typeface="Wingdings" pitchFamily="-105" charset="2"/>
              <a:buNone/>
            </a:pPr>
            <a:r>
              <a:rPr lang="en-US" sz="2800" dirty="0" smtClean="0">
                <a:solidFill>
                  <a:srgbClr val="000000"/>
                </a:solidFill>
              </a:rPr>
              <a:t> (lines 63 - 65)</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744538" y="466725"/>
            <a:ext cx="6448425" cy="887413"/>
          </a:xfrm>
        </p:spPr>
        <p:txBody>
          <a:bodyPr/>
          <a:lstStyle/>
          <a:p>
            <a:pPr eaLnBrk="1" hangingPunct="1"/>
            <a:r>
              <a:rPr lang="en-US" b="1" dirty="0" smtClean="0"/>
              <a:t>Lesson #4 – Distracters</a:t>
            </a:r>
            <a:br>
              <a:rPr lang="en-US" b="1" dirty="0" smtClean="0"/>
            </a:br>
            <a:r>
              <a:rPr lang="en-US" b="1" dirty="0" smtClean="0"/>
              <a:t>Weasel and Shift</a:t>
            </a:r>
            <a:endParaRPr lang="en-US" dirty="0" smtClean="0"/>
          </a:p>
        </p:txBody>
      </p:sp>
      <p:sp>
        <p:nvSpPr>
          <p:cNvPr id="199683" name="Rectangle 3"/>
          <p:cNvSpPr>
            <a:spLocks noGrp="1" noChangeArrowheads="1"/>
          </p:cNvSpPr>
          <p:nvPr>
            <p:ph sz="half" idx="1"/>
          </p:nvPr>
        </p:nvSpPr>
        <p:spPr>
          <a:xfrm>
            <a:off x="528638" y="1600200"/>
            <a:ext cx="8396287" cy="4525963"/>
          </a:xfrm>
        </p:spPr>
        <p:txBody>
          <a:bodyPr>
            <a:noAutofit/>
          </a:bodyPr>
          <a:lstStyle/>
          <a:p>
            <a:pPr eaLnBrk="1" hangingPunct="1">
              <a:lnSpc>
                <a:spcPct val="160000"/>
              </a:lnSpc>
              <a:spcAft>
                <a:spcPts val="1200"/>
              </a:spcAft>
              <a:buFont typeface="Times" pitchFamily="-105" charset="0"/>
              <a:buChar char="•"/>
            </a:pPr>
            <a:r>
              <a:rPr lang="en-US" sz="3200" dirty="0" smtClean="0"/>
              <a:t>Introduction to Distracters</a:t>
            </a:r>
          </a:p>
          <a:p>
            <a:pPr eaLnBrk="1" hangingPunct="1">
              <a:lnSpc>
                <a:spcPct val="160000"/>
              </a:lnSpc>
              <a:spcAft>
                <a:spcPts val="1200"/>
              </a:spcAft>
              <a:buFont typeface="Times" pitchFamily="-105" charset="0"/>
              <a:buChar char="•"/>
            </a:pPr>
            <a:r>
              <a:rPr lang="en-US" sz="3200" dirty="0" smtClean="0"/>
              <a:t>Definitions</a:t>
            </a:r>
          </a:p>
          <a:p>
            <a:pPr eaLnBrk="1" hangingPunct="1">
              <a:lnSpc>
                <a:spcPct val="160000"/>
              </a:lnSpc>
              <a:spcAft>
                <a:spcPts val="1200"/>
              </a:spcAft>
              <a:buFont typeface="Times" pitchFamily="-105" charset="0"/>
              <a:buChar char="•"/>
            </a:pPr>
            <a:r>
              <a:rPr lang="en-US" sz="3200" dirty="0" smtClean="0"/>
              <a:t>Examples</a:t>
            </a:r>
          </a:p>
          <a:p>
            <a:pPr eaLnBrk="1" hangingPunct="1">
              <a:lnSpc>
                <a:spcPct val="160000"/>
              </a:lnSpc>
              <a:spcAft>
                <a:spcPts val="1200"/>
              </a:spcAft>
              <a:buFont typeface="Times" pitchFamily="-105" charset="0"/>
              <a:buChar char="•"/>
            </a:pPr>
            <a:r>
              <a:rPr lang="en-US" sz="3200" dirty="0" smtClean="0"/>
              <a:t>Practice Overcoming Distracters</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762000" y="454025"/>
            <a:ext cx="6329363" cy="885825"/>
          </a:xfrm>
        </p:spPr>
        <p:txBody>
          <a:bodyPr/>
          <a:lstStyle/>
          <a:p>
            <a:pPr eaLnBrk="1" hangingPunct="1"/>
            <a:r>
              <a:rPr lang="en-US" sz="3200" b="1" smtClean="0"/>
              <a:t>Understand Distracters</a:t>
            </a:r>
            <a:endParaRPr lang="en-US" b="1" smtClean="0"/>
          </a:p>
        </p:txBody>
      </p:sp>
      <p:sp>
        <p:nvSpPr>
          <p:cNvPr id="6147" name="Rectangle 3"/>
          <p:cNvSpPr>
            <a:spLocks noGrp="1" noChangeArrowheads="1"/>
          </p:cNvSpPr>
          <p:nvPr>
            <p:ph sz="half" idx="1"/>
          </p:nvPr>
        </p:nvSpPr>
        <p:spPr>
          <a:xfrm>
            <a:off x="752475" y="1600200"/>
            <a:ext cx="7626350" cy="4525963"/>
          </a:xfrm>
        </p:spPr>
        <p:txBody>
          <a:bodyPr>
            <a:normAutofit/>
          </a:bodyPr>
          <a:lstStyle/>
          <a:p>
            <a:pPr eaLnBrk="1" hangingPunct="1">
              <a:lnSpc>
                <a:spcPct val="70000"/>
              </a:lnSpc>
              <a:spcAft>
                <a:spcPts val="1200"/>
              </a:spcAft>
            </a:pPr>
            <a:r>
              <a:rPr lang="en-US" sz="2000" smtClean="0">
                <a:solidFill>
                  <a:srgbClr val="000000"/>
                </a:solidFill>
                <a:latin typeface="Geneva" pitchFamily="-105" charset="0"/>
              </a:rPr>
              <a:t>Distracters = the “other” answer choices</a:t>
            </a:r>
          </a:p>
          <a:p>
            <a:pPr eaLnBrk="1" hangingPunct="1">
              <a:lnSpc>
                <a:spcPct val="70000"/>
              </a:lnSpc>
              <a:spcAft>
                <a:spcPts val="1200"/>
              </a:spcAft>
            </a:pPr>
            <a:r>
              <a:rPr lang="en-US" sz="2000" smtClean="0">
                <a:solidFill>
                  <a:srgbClr val="000000"/>
                </a:solidFill>
                <a:latin typeface="Geneva" pitchFamily="-105" charset="0"/>
              </a:rPr>
              <a:t>Distracters are THINKING CHALLENGES designed to make wrong answers seem correct</a:t>
            </a:r>
          </a:p>
          <a:p>
            <a:pPr lvl="1" eaLnBrk="1" hangingPunct="1">
              <a:lnSpc>
                <a:spcPct val="70000"/>
              </a:lnSpc>
              <a:spcAft>
                <a:spcPts val="1200"/>
              </a:spcAft>
            </a:pPr>
            <a:r>
              <a:rPr lang="en-US" smtClean="0">
                <a:solidFill>
                  <a:srgbClr val="000000"/>
                </a:solidFill>
                <a:latin typeface="Geneva" pitchFamily="-105" charset="0"/>
              </a:rPr>
              <a:t>Prey upon your tendency to rush</a:t>
            </a:r>
          </a:p>
          <a:p>
            <a:pPr lvl="1" eaLnBrk="1" hangingPunct="1">
              <a:lnSpc>
                <a:spcPct val="70000"/>
              </a:lnSpc>
              <a:spcAft>
                <a:spcPts val="1200"/>
              </a:spcAft>
            </a:pPr>
            <a:r>
              <a:rPr lang="en-US" smtClean="0">
                <a:solidFill>
                  <a:srgbClr val="000000"/>
                </a:solidFill>
                <a:latin typeface="Geneva" pitchFamily="-105" charset="0"/>
              </a:rPr>
              <a:t>They are supposed to DISTRACT YOU</a:t>
            </a:r>
            <a:endParaRPr lang="en-US" sz="2000" smtClean="0">
              <a:solidFill>
                <a:srgbClr val="000000"/>
              </a:solidFill>
              <a:latin typeface="Geneva" pitchFamily="-105" charset="0"/>
            </a:endParaRPr>
          </a:p>
          <a:p>
            <a:pPr eaLnBrk="1" hangingPunct="1">
              <a:lnSpc>
                <a:spcPct val="70000"/>
              </a:lnSpc>
              <a:spcAft>
                <a:spcPts val="1200"/>
              </a:spcAft>
            </a:pPr>
            <a:r>
              <a:rPr lang="en-US" sz="2000" smtClean="0">
                <a:solidFill>
                  <a:srgbClr val="000000"/>
                </a:solidFill>
                <a:latin typeface="Geneva" pitchFamily="-105" charset="0"/>
              </a:rPr>
              <a:t>Inference Questions: seek opinions from facts</a:t>
            </a:r>
          </a:p>
          <a:p>
            <a:pPr lvl="1" eaLnBrk="1" hangingPunct="1">
              <a:lnSpc>
                <a:spcPct val="70000"/>
              </a:lnSpc>
              <a:spcAft>
                <a:spcPts val="1200"/>
              </a:spcAft>
            </a:pPr>
            <a:r>
              <a:rPr lang="en-US" smtClean="0">
                <a:solidFill>
                  <a:srgbClr val="000000"/>
                </a:solidFill>
                <a:latin typeface="Geneva" pitchFamily="-105" charset="0"/>
              </a:rPr>
              <a:t>The answers are not directly stated in the reading</a:t>
            </a:r>
          </a:p>
          <a:p>
            <a:pPr lvl="1" eaLnBrk="1" hangingPunct="1">
              <a:lnSpc>
                <a:spcPct val="70000"/>
              </a:lnSpc>
              <a:spcAft>
                <a:spcPts val="1200"/>
              </a:spcAft>
            </a:pPr>
            <a:r>
              <a:rPr lang="en-US" smtClean="0">
                <a:solidFill>
                  <a:srgbClr val="000000"/>
                </a:solidFill>
                <a:latin typeface="Geneva" pitchFamily="-105" charset="0"/>
              </a:rPr>
              <a:t>Read your “road map” differently</a:t>
            </a:r>
            <a:endParaRPr lang="en-US" sz="2000" smtClean="0">
              <a:solidFill>
                <a:srgbClr val="000000"/>
              </a:solidFill>
              <a:latin typeface="Geneva" pitchFamily="-105" charset="0"/>
            </a:endParaRPr>
          </a:p>
          <a:p>
            <a:pPr eaLnBrk="1" hangingPunct="1">
              <a:lnSpc>
                <a:spcPct val="70000"/>
              </a:lnSpc>
              <a:spcAft>
                <a:spcPts val="1200"/>
              </a:spcAft>
            </a:pPr>
            <a:r>
              <a:rPr lang="en-US" sz="2000" smtClean="0">
                <a:solidFill>
                  <a:srgbClr val="000000"/>
                </a:solidFill>
                <a:latin typeface="Geneva" pitchFamily="-105" charset="0"/>
              </a:rPr>
              <a:t>ACT constantly tries to make distracters more distracting</a:t>
            </a:r>
          </a:p>
          <a:p>
            <a:pPr lvl="1" eaLnBrk="1" hangingPunct="1">
              <a:lnSpc>
                <a:spcPct val="70000"/>
              </a:lnSpc>
              <a:spcAft>
                <a:spcPts val="1200"/>
              </a:spcAft>
            </a:pPr>
            <a:r>
              <a:rPr lang="en-US" smtClean="0">
                <a:solidFill>
                  <a:srgbClr val="000000"/>
                </a:solidFill>
                <a:latin typeface="Geneva" pitchFamily="-105" charset="0"/>
              </a:rPr>
              <a:t>Practice with them!</a:t>
            </a:r>
            <a:endParaRPr lang="en-US" sz="1900" smtClean="0">
              <a:solidFill>
                <a:srgbClr val="000000"/>
              </a:solidFill>
              <a:latin typeface="Geneva" pitchFamily="-105" charset="0"/>
            </a:endParaRPr>
          </a:p>
        </p:txBody>
      </p:sp>
      <p:sp>
        <p:nvSpPr>
          <p:cNvPr id="153604" name="Rectangle 4"/>
          <p:cNvSpPr>
            <a:spLocks noChangeArrowheads="1"/>
          </p:cNvSpPr>
          <p:nvPr/>
        </p:nvSpPr>
        <p:spPr bwMode="auto">
          <a:xfrm>
            <a:off x="2820988" y="190500"/>
            <a:ext cx="184150" cy="457200"/>
          </a:xfrm>
          <a:prstGeom prst="rect">
            <a:avLst/>
          </a:prstGeom>
          <a:noFill/>
          <a:ln w="9525">
            <a:noFill/>
            <a:miter lim="800000"/>
            <a:headEnd/>
            <a:tailEnd/>
          </a:ln>
        </p:spPr>
        <p:txBody>
          <a:bodyPr wrap="none">
            <a:spAutoFit/>
          </a:bodyPr>
          <a:lstStyle/>
          <a:p>
            <a:endParaRPr lang="en-US">
              <a:latin typeface="News Gothic MT" pitchFamily="-105"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14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6147">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614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147">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6147">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499"/>
                                          </p:stCondLst>
                                        </p:cTn>
                                        <p:tgtEl>
                                          <p:spTgt spid="614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147">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61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3018971" y="685800"/>
            <a:ext cx="5358267" cy="887413"/>
          </a:xfrm>
        </p:spPr>
        <p:txBody>
          <a:bodyPr/>
          <a:lstStyle/>
          <a:p>
            <a:pPr eaLnBrk="1" hangingPunct="1"/>
            <a:r>
              <a:rPr lang="en-US" dirty="0" smtClean="0"/>
              <a:t>The FOUR Types of Distracters</a:t>
            </a:r>
          </a:p>
        </p:txBody>
      </p:sp>
      <p:sp>
        <p:nvSpPr>
          <p:cNvPr id="67587" name="Rectangle 3"/>
          <p:cNvSpPr>
            <a:spLocks noGrp="1" noChangeArrowheads="1"/>
          </p:cNvSpPr>
          <p:nvPr>
            <p:ph type="body" idx="1"/>
          </p:nvPr>
        </p:nvSpPr>
        <p:spPr/>
        <p:txBody>
          <a:bodyPr/>
          <a:lstStyle/>
          <a:p>
            <a:pPr eaLnBrk="1" hangingPunct="1">
              <a:lnSpc>
                <a:spcPct val="120000"/>
              </a:lnSpc>
            </a:pPr>
            <a:r>
              <a:rPr lang="en-US" sz="3400" b="1" dirty="0" smtClean="0"/>
              <a:t>The Weasel</a:t>
            </a:r>
          </a:p>
          <a:p>
            <a:pPr eaLnBrk="1" hangingPunct="1">
              <a:lnSpc>
                <a:spcPct val="120000"/>
              </a:lnSpc>
            </a:pPr>
            <a:r>
              <a:rPr lang="en-US" sz="3400" b="1" dirty="0" smtClean="0"/>
              <a:t>The Shift</a:t>
            </a:r>
          </a:p>
          <a:p>
            <a:pPr eaLnBrk="1" hangingPunct="1">
              <a:lnSpc>
                <a:spcPct val="120000"/>
              </a:lnSpc>
            </a:pPr>
            <a:r>
              <a:rPr lang="en-US" sz="3400" b="1" dirty="0" smtClean="0"/>
              <a:t>The Enticer</a:t>
            </a:r>
          </a:p>
          <a:p>
            <a:pPr eaLnBrk="1" hangingPunct="1">
              <a:lnSpc>
                <a:spcPct val="120000"/>
              </a:lnSpc>
            </a:pPr>
            <a:r>
              <a:rPr lang="en-US" sz="3400" b="1" dirty="0" smtClean="0"/>
              <a:t>The Extreme</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pPr eaLnBrk="1" hangingPunct="1"/>
            <a:r>
              <a:rPr lang="en-US" b="1" smtClean="0"/>
              <a:t>Distracters: The Trick</a:t>
            </a:r>
          </a:p>
        </p:txBody>
      </p:sp>
      <p:sp>
        <p:nvSpPr>
          <p:cNvPr id="67587" name="Rectangle 3"/>
          <p:cNvSpPr>
            <a:spLocks noGrp="1" noChangeArrowheads="1"/>
          </p:cNvSpPr>
          <p:nvPr>
            <p:ph type="body" idx="1"/>
          </p:nvPr>
        </p:nvSpPr>
        <p:spPr/>
        <p:txBody>
          <a:bodyPr/>
          <a:lstStyle/>
          <a:p>
            <a:pPr eaLnBrk="1" hangingPunct="1">
              <a:lnSpc>
                <a:spcPct val="120000"/>
              </a:lnSpc>
              <a:spcAft>
                <a:spcPts val="1800"/>
              </a:spcAft>
            </a:pPr>
            <a:r>
              <a:rPr lang="en-US" sz="2500" dirty="0" smtClean="0"/>
              <a:t>There is often </a:t>
            </a:r>
            <a:r>
              <a:rPr lang="en-US" sz="2500" b="1" dirty="0" smtClean="0"/>
              <a:t>ONE</a:t>
            </a:r>
            <a:r>
              <a:rPr lang="en-US" sz="2500" dirty="0" smtClean="0"/>
              <a:t> distracter that is </a:t>
            </a:r>
            <a:r>
              <a:rPr lang="en-US" sz="2500" b="1" dirty="0" smtClean="0"/>
              <a:t>REALLY DIFFICULT</a:t>
            </a:r>
            <a:r>
              <a:rPr lang="en-US" sz="2500" dirty="0" smtClean="0"/>
              <a:t> to get around.</a:t>
            </a:r>
          </a:p>
          <a:p>
            <a:pPr eaLnBrk="1" hangingPunct="1">
              <a:lnSpc>
                <a:spcPct val="120000"/>
              </a:lnSpc>
              <a:spcAft>
                <a:spcPts val="1800"/>
              </a:spcAft>
            </a:pPr>
            <a:r>
              <a:rPr lang="en-US" sz="2500" dirty="0" smtClean="0"/>
              <a:t>Watch out for this distracter.</a:t>
            </a:r>
          </a:p>
          <a:p>
            <a:pPr eaLnBrk="1" hangingPunct="1">
              <a:lnSpc>
                <a:spcPct val="120000"/>
              </a:lnSpc>
              <a:spcAft>
                <a:spcPts val="1800"/>
              </a:spcAft>
            </a:pPr>
            <a:r>
              <a:rPr lang="en-US" sz="2500" dirty="0" smtClean="0"/>
              <a:t>Which one depends on the question.</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Distracter #1: The Weasel</a:t>
            </a:r>
            <a:endParaRPr lang="en-US" b="1" dirty="0"/>
          </a:p>
        </p:txBody>
      </p:sp>
      <p:sp>
        <p:nvSpPr>
          <p:cNvPr id="3" name="Text Placeholder 2"/>
          <p:cNvSpPr>
            <a:spLocks noGrp="1"/>
          </p:cNvSpPr>
          <p:nvPr>
            <p:ph type="body" idx="1"/>
          </p:nvPr>
        </p:nvSpPr>
        <p:spPr>
          <a:xfrm>
            <a:off x="771212" y="1548761"/>
            <a:ext cx="5223188" cy="274320"/>
          </a:xfrm>
        </p:spPr>
        <p:txBody>
          <a:bodyPr/>
          <a:lstStyle/>
          <a:p>
            <a:endParaRPr lang="en-US" dirty="0"/>
          </a:p>
        </p:txBody>
      </p:sp>
      <p:sp>
        <p:nvSpPr>
          <p:cNvPr id="4" name="Content Placeholder 3"/>
          <p:cNvSpPr>
            <a:spLocks noGrp="1"/>
          </p:cNvSpPr>
          <p:nvPr>
            <p:ph sz="half" idx="2"/>
          </p:nvPr>
        </p:nvSpPr>
        <p:spPr>
          <a:xfrm>
            <a:off x="748351" y="2021456"/>
            <a:ext cx="7613641" cy="4106294"/>
          </a:xfrm>
        </p:spPr>
        <p:txBody>
          <a:bodyPr/>
          <a:lstStyle/>
          <a:p>
            <a:pPr algn="ctr">
              <a:buNone/>
            </a:pPr>
            <a:r>
              <a:rPr lang="en-US" sz="2400" b="1" i="1" dirty="0" smtClean="0"/>
              <a:t>Definition</a:t>
            </a:r>
          </a:p>
          <a:p>
            <a:pPr>
              <a:buNone/>
            </a:pPr>
            <a:r>
              <a:rPr lang="en-US" sz="2400" b="1" i="1" dirty="0" smtClean="0"/>
              <a:t>Any attempt to change or misrepresent the author’s words or author’s meaning…regardless of how small.  The answer can not be verified by the passage.</a:t>
            </a:r>
          </a:p>
          <a:p>
            <a:pPr>
              <a:buFont typeface="Wingdings" pitchFamily="2" charset="2"/>
              <a:buChar char="ü"/>
            </a:pPr>
            <a:r>
              <a:rPr lang="en-US" sz="2400" dirty="0" smtClean="0"/>
              <a:t>Adds words</a:t>
            </a:r>
          </a:p>
          <a:p>
            <a:pPr>
              <a:buFont typeface="Wingdings" pitchFamily="2" charset="2"/>
              <a:buChar char="ü"/>
            </a:pPr>
            <a:r>
              <a:rPr lang="en-US" sz="2400" dirty="0" smtClean="0"/>
              <a:t>Takes out words</a:t>
            </a:r>
          </a:p>
          <a:p>
            <a:pPr>
              <a:buFont typeface="Wingdings" pitchFamily="2" charset="2"/>
              <a:buChar char="ü"/>
            </a:pPr>
            <a:r>
              <a:rPr lang="en-US" sz="2400" dirty="0" smtClean="0"/>
              <a:t>Flips words</a:t>
            </a:r>
            <a:endParaRPr lang="en-US" sz="2400"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Example of The Weasel</a:t>
            </a:r>
            <a:br>
              <a:rPr lang="en-US" b="1" dirty="0" smtClean="0">
                <a:ea typeface="ＭＳ Ｐゴシック" pitchFamily="-105" charset="-128"/>
              </a:rPr>
            </a:br>
            <a:r>
              <a:rPr lang="en-US" b="1" dirty="0" smtClean="0">
                <a:ea typeface="ＭＳ Ｐゴシック" pitchFamily="-105" charset="-128"/>
              </a:rPr>
              <a:t>   (Practice Test 56A, Social Science)</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35172" name="Content Placeholder 3"/>
          <p:cNvSpPr>
            <a:spLocks noGrp="1"/>
          </p:cNvSpPr>
          <p:nvPr>
            <p:ph sz="half" idx="2"/>
          </p:nvPr>
        </p:nvSpPr>
        <p:spPr>
          <a:xfrm>
            <a:off x="300038" y="2020888"/>
            <a:ext cx="4151312" cy="4594225"/>
          </a:xfrm>
        </p:spPr>
        <p:txBody>
          <a:bodyPr/>
          <a:lstStyle/>
          <a:p>
            <a:pPr marL="0" indent="0" eaLnBrk="1" hangingPunct="1">
              <a:buFont typeface="Wingdings" pitchFamily="-105" charset="2"/>
              <a:buNone/>
            </a:pPr>
            <a:r>
              <a:rPr lang="en-US" dirty="0" smtClean="0">
                <a:solidFill>
                  <a:srgbClr val="000000"/>
                </a:solidFill>
              </a:rPr>
              <a:t>11.  The passage indicates that women’s demand for property rights was agreed to primarily because men realized that:</a:t>
            </a:r>
          </a:p>
          <a:p>
            <a:pPr marL="342900" indent="-342900" eaLnBrk="1" hangingPunct="1">
              <a:buNone/>
            </a:pPr>
            <a:r>
              <a:rPr lang="en-US" sz="1600" dirty="0" smtClean="0">
                <a:solidFill>
                  <a:srgbClr val="000000"/>
                </a:solidFill>
              </a:rPr>
              <a:t>A.  Women were indeed individuals deserving of their own rights.</a:t>
            </a:r>
          </a:p>
          <a:p>
            <a:pPr marL="342900" indent="-342900" eaLnBrk="1" hangingPunct="1">
              <a:buNone/>
            </a:pPr>
            <a:r>
              <a:rPr lang="en-US" sz="1600" dirty="0" smtClean="0">
                <a:solidFill>
                  <a:srgbClr val="000000"/>
                </a:solidFill>
              </a:rPr>
              <a:t>B.   If they gave in on the property rights issue, they’d be able to hold firm on suffrage.</a:t>
            </a:r>
          </a:p>
          <a:p>
            <a:pPr marL="342900" indent="-342900" eaLnBrk="1" hangingPunct="1">
              <a:buNone/>
            </a:pPr>
            <a:r>
              <a:rPr lang="en-US" sz="1600" dirty="0" smtClean="0">
                <a:solidFill>
                  <a:srgbClr val="000000"/>
                </a:solidFill>
              </a:rPr>
              <a:t>C.   Conceding the right would provide men with a way to protect themselves from creditors.</a:t>
            </a:r>
          </a:p>
          <a:p>
            <a:pPr marL="342900" indent="-342900" eaLnBrk="1" hangingPunct="1">
              <a:buNone/>
            </a:pPr>
            <a:r>
              <a:rPr lang="en-US" sz="1600" dirty="0" smtClean="0">
                <a:solidFill>
                  <a:srgbClr val="000000"/>
                </a:solidFill>
              </a:rPr>
              <a:t>D.  Women had unique interests and were needed as students in universities and teachers in schools.</a:t>
            </a: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Autofit/>
          </a:bodyPr>
          <a:lstStyle/>
          <a:p>
            <a:pPr eaLnBrk="1" hangingPunct="1">
              <a:buFont typeface="Wingdings" pitchFamily="-105" charset="2"/>
              <a:buNone/>
            </a:pPr>
            <a:r>
              <a:rPr lang="en-US" dirty="0" smtClean="0">
                <a:solidFill>
                  <a:srgbClr val="000000"/>
                </a:solidFill>
              </a:rPr>
              <a:t>”Men gradually agreed to extend property rights to women, because property in a wife’s name could save a man from his creditors.  They accepted coeducation, because universities needed students and society needed trained teachers.  But the vote was something else.  To give women the vote would mean recognizing them as individuals with their own rights and interests.”    </a:t>
            </a:r>
            <a:r>
              <a:rPr lang="en-US" sz="2000" dirty="0" smtClean="0">
                <a:solidFill>
                  <a:srgbClr val="000000"/>
                </a:solidFill>
              </a:rPr>
              <a:t>(lines 44-51)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744538" y="484188"/>
            <a:ext cx="6494462" cy="887412"/>
          </a:xfrm>
        </p:spPr>
        <p:txBody>
          <a:bodyPr/>
          <a:lstStyle/>
          <a:p>
            <a:pPr eaLnBrk="1" hangingPunct="1"/>
            <a:r>
              <a:rPr lang="en-US" b="1" smtClean="0"/>
              <a:t>Introduction to the Test:</a:t>
            </a:r>
            <a:br>
              <a:rPr lang="en-US" b="1" smtClean="0"/>
            </a:br>
            <a:r>
              <a:rPr lang="en-US" b="1" smtClean="0"/>
              <a:t>Main Idea Questions</a:t>
            </a:r>
            <a:endParaRPr lang="en-US" b="1" smtClean="0">
              <a:solidFill>
                <a:srgbClr val="000000"/>
              </a:solidFill>
            </a:endParaRPr>
          </a:p>
        </p:txBody>
      </p:sp>
      <p:sp>
        <p:nvSpPr>
          <p:cNvPr id="45059" name="Rectangle 3"/>
          <p:cNvSpPr>
            <a:spLocks noGrp="1" noChangeArrowheads="1"/>
          </p:cNvSpPr>
          <p:nvPr>
            <p:ph sz="half" idx="1"/>
          </p:nvPr>
        </p:nvSpPr>
        <p:spPr>
          <a:xfrm>
            <a:off x="752475" y="1600200"/>
            <a:ext cx="7553325" cy="4525963"/>
          </a:xfrm>
        </p:spPr>
        <p:txBody>
          <a:bodyPr>
            <a:normAutofit/>
          </a:bodyPr>
          <a:lstStyle/>
          <a:p>
            <a:pPr eaLnBrk="1" hangingPunct="1">
              <a:lnSpc>
                <a:spcPct val="130000"/>
              </a:lnSpc>
              <a:spcAft>
                <a:spcPts val="2400"/>
              </a:spcAft>
              <a:buFont typeface="Times" pitchFamily="-105" charset="0"/>
              <a:buChar char="•"/>
            </a:pPr>
            <a:r>
              <a:rPr lang="en-US" sz="2800" dirty="0" smtClean="0"/>
              <a:t>Understanding theme/thesis</a:t>
            </a:r>
          </a:p>
          <a:p>
            <a:pPr eaLnBrk="1" hangingPunct="1">
              <a:lnSpc>
                <a:spcPct val="130000"/>
              </a:lnSpc>
              <a:spcAft>
                <a:spcPts val="2400"/>
              </a:spcAft>
              <a:buFont typeface="Times" pitchFamily="-105" charset="0"/>
              <a:buChar char="•"/>
            </a:pPr>
            <a:r>
              <a:rPr lang="en-US" sz="2800" dirty="0" smtClean="0"/>
              <a:t>Understanding author’s purpose</a:t>
            </a:r>
          </a:p>
          <a:p>
            <a:pPr eaLnBrk="1" hangingPunct="1">
              <a:lnSpc>
                <a:spcPct val="130000"/>
              </a:lnSpc>
              <a:spcAft>
                <a:spcPts val="2400"/>
              </a:spcAft>
              <a:buFont typeface="Times" pitchFamily="-105" charset="0"/>
              <a:buChar char="•"/>
            </a:pPr>
            <a:r>
              <a:rPr lang="en-US" sz="2800" dirty="0" smtClean="0"/>
              <a:t>Determine which of the answer choices best summarizes the information presented in the passage either as a whole or in a specific paragraph.</a:t>
            </a:r>
            <a:endParaRPr lang="en-US" sz="1200" b="1" dirty="0" smtClean="0">
              <a:solidFill>
                <a:srgbClr val="000000"/>
              </a:solidFill>
              <a:latin typeface="Helvetica" pitchFamily="-105" charset="0"/>
            </a:endParaRPr>
          </a:p>
        </p:txBody>
      </p:sp>
    </p:spTree>
  </p:cSld>
  <p:clrMapOvr>
    <a:masterClrMapping/>
  </p:clrMapOvr>
  <p:transition>
    <p:cove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Distracter #1: The Weasel</a:t>
            </a:r>
            <a:endParaRPr lang="en-US" b="1" dirty="0"/>
          </a:p>
        </p:txBody>
      </p:sp>
      <p:sp>
        <p:nvSpPr>
          <p:cNvPr id="3" name="Text Placeholder 2"/>
          <p:cNvSpPr>
            <a:spLocks noGrp="1"/>
          </p:cNvSpPr>
          <p:nvPr>
            <p:ph type="body" idx="1"/>
          </p:nvPr>
        </p:nvSpPr>
        <p:spPr>
          <a:xfrm>
            <a:off x="771212" y="1548761"/>
            <a:ext cx="5223188" cy="274320"/>
          </a:xfrm>
        </p:spPr>
        <p:txBody>
          <a:bodyPr/>
          <a:lstStyle/>
          <a:p>
            <a:endParaRPr lang="en-US" dirty="0"/>
          </a:p>
        </p:txBody>
      </p:sp>
      <p:sp>
        <p:nvSpPr>
          <p:cNvPr id="4" name="Content Placeholder 3"/>
          <p:cNvSpPr>
            <a:spLocks noGrp="1"/>
          </p:cNvSpPr>
          <p:nvPr>
            <p:ph sz="half" idx="2"/>
          </p:nvPr>
        </p:nvSpPr>
        <p:spPr>
          <a:xfrm>
            <a:off x="748352" y="2021456"/>
            <a:ext cx="4792912" cy="4106294"/>
          </a:xfrm>
        </p:spPr>
        <p:txBody>
          <a:bodyPr/>
          <a:lstStyle/>
          <a:p>
            <a:pPr algn="ctr">
              <a:buNone/>
            </a:pPr>
            <a:r>
              <a:rPr lang="en-US" sz="4400" dirty="0" smtClean="0"/>
              <a:t> </a:t>
            </a:r>
          </a:p>
          <a:p>
            <a:pPr algn="ctr">
              <a:buNone/>
            </a:pPr>
            <a:r>
              <a:rPr lang="en-US" sz="4400" b="1" i="1" dirty="0" smtClean="0"/>
              <a:t>Which distracter is a “Weasel?</a:t>
            </a:r>
            <a:endParaRPr lang="en-US" sz="4400" b="1" i="1"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Example of The Weasel</a:t>
            </a:r>
            <a:br>
              <a:rPr lang="en-US" b="1" dirty="0" smtClean="0">
                <a:ea typeface="ＭＳ Ｐゴシック" pitchFamily="-105" charset="-128"/>
              </a:rPr>
            </a:br>
            <a:r>
              <a:rPr lang="en-US" b="1" dirty="0" smtClean="0">
                <a:ea typeface="ＭＳ Ｐゴシック" pitchFamily="-105" charset="-128"/>
              </a:rPr>
              <a:t>   (Practice Test 56A, Social Science)</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35172" name="Content Placeholder 3"/>
          <p:cNvSpPr>
            <a:spLocks noGrp="1"/>
          </p:cNvSpPr>
          <p:nvPr>
            <p:ph sz="half" idx="2"/>
          </p:nvPr>
        </p:nvSpPr>
        <p:spPr>
          <a:xfrm>
            <a:off x="300038" y="2020888"/>
            <a:ext cx="4151312" cy="4594225"/>
          </a:xfrm>
        </p:spPr>
        <p:txBody>
          <a:bodyPr/>
          <a:lstStyle/>
          <a:p>
            <a:pPr marL="0" indent="0" eaLnBrk="1" hangingPunct="1">
              <a:buFont typeface="Wingdings" pitchFamily="-105" charset="2"/>
              <a:buNone/>
            </a:pPr>
            <a:r>
              <a:rPr lang="en-US" dirty="0" smtClean="0">
                <a:solidFill>
                  <a:srgbClr val="000000"/>
                </a:solidFill>
              </a:rPr>
              <a:t>11.  The passage indicates that women’s demand for property rights was agreed to primarily because men realized that:</a:t>
            </a:r>
          </a:p>
          <a:p>
            <a:pPr marL="342900" indent="-342900" eaLnBrk="1" hangingPunct="1">
              <a:buNone/>
            </a:pPr>
            <a:r>
              <a:rPr lang="en-US" sz="1600" dirty="0" smtClean="0">
                <a:solidFill>
                  <a:srgbClr val="000000"/>
                </a:solidFill>
              </a:rPr>
              <a:t>A.  Women were indeed individuals deserving of their own rights.</a:t>
            </a:r>
          </a:p>
          <a:p>
            <a:pPr marL="342900" indent="-342900" eaLnBrk="1" hangingPunct="1">
              <a:buNone/>
            </a:pPr>
            <a:r>
              <a:rPr lang="en-US" sz="1600" dirty="0" smtClean="0">
                <a:solidFill>
                  <a:srgbClr val="000000"/>
                </a:solidFill>
              </a:rPr>
              <a:t>B.   If they gave in on the property rights issue, they’d be able to hold firm on suffrage.</a:t>
            </a:r>
          </a:p>
          <a:p>
            <a:pPr marL="342900" indent="-342900" eaLnBrk="1" hangingPunct="1">
              <a:buNone/>
            </a:pPr>
            <a:r>
              <a:rPr lang="en-US" sz="1600" dirty="0" smtClean="0">
                <a:solidFill>
                  <a:srgbClr val="000000"/>
                </a:solidFill>
              </a:rPr>
              <a:t>C.   Conceding the right would provide men with a way to protect themselves from creditors.</a:t>
            </a:r>
          </a:p>
          <a:p>
            <a:pPr marL="342900" indent="-342900" eaLnBrk="1" hangingPunct="1">
              <a:buNone/>
            </a:pPr>
            <a:r>
              <a:rPr lang="en-US" sz="1600" dirty="0" smtClean="0">
                <a:solidFill>
                  <a:srgbClr val="000000"/>
                </a:solidFill>
              </a:rPr>
              <a:t>D.  Women had unique interests and were needed as students in universities and teachers in schools.</a:t>
            </a: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Autofit/>
          </a:bodyPr>
          <a:lstStyle/>
          <a:p>
            <a:pPr eaLnBrk="1" hangingPunct="1">
              <a:buFont typeface="Wingdings" pitchFamily="-105" charset="2"/>
              <a:buNone/>
            </a:pPr>
            <a:r>
              <a:rPr lang="en-US" dirty="0" smtClean="0">
                <a:solidFill>
                  <a:srgbClr val="000000"/>
                </a:solidFill>
              </a:rPr>
              <a:t>”Men gradually agreed to extend property rights to women, because property in a wife’s name could save a man from his creditors.  They accepted coeducation, because universities needed students and society needed trained teachers.  But the vote was something else.  To give women the vote would mean recognizing them as individuals with their own rights and interests.”    </a:t>
            </a:r>
            <a:r>
              <a:rPr lang="en-US" sz="2000" dirty="0" smtClean="0">
                <a:solidFill>
                  <a:srgbClr val="000000"/>
                </a:solidFill>
              </a:rPr>
              <a:t>(lines 44-51)  </a:t>
            </a:r>
          </a:p>
          <a:p>
            <a:pPr eaLnBrk="1" hangingPunct="1">
              <a:buFont typeface="Wingdings" pitchFamily="-105" charset="2"/>
              <a:buNone/>
            </a:pPr>
            <a:r>
              <a:rPr lang="en-US" sz="1700" dirty="0" smtClean="0">
                <a:solidFill>
                  <a:srgbClr val="FF0000"/>
                </a:solidFill>
              </a:rPr>
              <a:t>     This idea is nowhere in the passage!</a:t>
            </a:r>
          </a:p>
        </p:txBody>
      </p:sp>
      <p:sp>
        <p:nvSpPr>
          <p:cNvPr id="7" name="Oval 6"/>
          <p:cNvSpPr/>
          <p:nvPr/>
        </p:nvSpPr>
        <p:spPr>
          <a:xfrm>
            <a:off x="300038" y="3962400"/>
            <a:ext cx="4129087" cy="112776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3642360" y="4693920"/>
            <a:ext cx="1264920" cy="91440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Distracter #2: The Shift</a:t>
            </a:r>
            <a:endParaRPr lang="en-US" b="1" dirty="0"/>
          </a:p>
        </p:txBody>
      </p:sp>
      <p:sp>
        <p:nvSpPr>
          <p:cNvPr id="3" name="Text Placeholder 2"/>
          <p:cNvSpPr>
            <a:spLocks noGrp="1"/>
          </p:cNvSpPr>
          <p:nvPr>
            <p:ph type="body" idx="1"/>
          </p:nvPr>
        </p:nvSpPr>
        <p:spPr>
          <a:xfrm>
            <a:off x="771212" y="1548761"/>
            <a:ext cx="5223188" cy="274320"/>
          </a:xfrm>
        </p:spPr>
        <p:txBody>
          <a:bodyPr/>
          <a:lstStyle/>
          <a:p>
            <a:endParaRPr lang="en-US" dirty="0"/>
          </a:p>
        </p:txBody>
      </p:sp>
      <p:sp>
        <p:nvSpPr>
          <p:cNvPr id="4" name="Content Placeholder 3"/>
          <p:cNvSpPr>
            <a:spLocks noGrp="1"/>
          </p:cNvSpPr>
          <p:nvPr>
            <p:ph sz="half" idx="2"/>
          </p:nvPr>
        </p:nvSpPr>
        <p:spPr>
          <a:xfrm>
            <a:off x="748351" y="2021456"/>
            <a:ext cx="7613641" cy="4106294"/>
          </a:xfrm>
        </p:spPr>
        <p:txBody>
          <a:bodyPr/>
          <a:lstStyle/>
          <a:p>
            <a:pPr algn="ctr">
              <a:buNone/>
            </a:pPr>
            <a:r>
              <a:rPr lang="en-US" sz="2400" b="1" i="1" dirty="0" smtClean="0"/>
              <a:t>Definition</a:t>
            </a:r>
          </a:p>
          <a:p>
            <a:pPr>
              <a:buNone/>
            </a:pPr>
            <a:r>
              <a:rPr lang="en-US" sz="2400" b="1" i="1" dirty="0" smtClean="0"/>
              <a:t>The answer answers another question about the passage but does not answer this one.</a:t>
            </a:r>
          </a:p>
          <a:p>
            <a:pPr>
              <a:buFont typeface="Wingdings" pitchFamily="2" charset="2"/>
              <a:buChar char="ü"/>
            </a:pPr>
            <a:r>
              <a:rPr lang="en-US" sz="2400" dirty="0" smtClean="0"/>
              <a:t>Answer choices may actually appear in the text</a:t>
            </a:r>
          </a:p>
          <a:p>
            <a:pPr>
              <a:buFont typeface="Wingdings" pitchFamily="2" charset="2"/>
              <a:buChar char="ü"/>
            </a:pPr>
            <a:r>
              <a:rPr lang="en-US" sz="2400" dirty="0" smtClean="0"/>
              <a:t>Watch out for choices that look like statements in the passage …even direct quotes</a:t>
            </a:r>
          </a:p>
          <a:p>
            <a:pPr>
              <a:buFont typeface="Wingdings" pitchFamily="2" charset="2"/>
              <a:buChar char="ü"/>
            </a:pPr>
            <a:r>
              <a:rPr lang="en-US" sz="2400" dirty="0" smtClean="0"/>
              <a:t>Remember, this is not a matching test!  You must understand </a:t>
            </a:r>
            <a:r>
              <a:rPr lang="en-US" sz="2400" b="1" i="1" dirty="0" smtClean="0"/>
              <a:t>meanings</a:t>
            </a:r>
            <a:r>
              <a:rPr lang="en-US" sz="2400" dirty="0" smtClean="0"/>
              <a:t>, not just words!</a:t>
            </a:r>
            <a:endParaRPr lang="en-US" sz="2400"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Example of The Shift</a:t>
            </a:r>
            <a:br>
              <a:rPr lang="en-US" b="1" dirty="0" smtClean="0">
                <a:ea typeface="ＭＳ Ｐゴシック" pitchFamily="-105" charset="-128"/>
              </a:rPr>
            </a:br>
            <a:r>
              <a:rPr lang="en-US" b="1" dirty="0" smtClean="0">
                <a:ea typeface="ＭＳ Ｐゴシック" pitchFamily="-105" charset="-128"/>
              </a:rPr>
              <a:t>   (Practice Test 56A, Social Science)</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35172" name="Content Placeholder 3"/>
          <p:cNvSpPr>
            <a:spLocks noGrp="1"/>
          </p:cNvSpPr>
          <p:nvPr>
            <p:ph sz="half" idx="2"/>
          </p:nvPr>
        </p:nvSpPr>
        <p:spPr>
          <a:xfrm>
            <a:off x="300038" y="2020888"/>
            <a:ext cx="4151312" cy="4594225"/>
          </a:xfrm>
        </p:spPr>
        <p:txBody>
          <a:bodyPr/>
          <a:lstStyle/>
          <a:p>
            <a:pPr marL="0" indent="0" eaLnBrk="1" hangingPunct="1">
              <a:buFont typeface="Wingdings" pitchFamily="-105" charset="2"/>
              <a:buNone/>
            </a:pPr>
            <a:r>
              <a:rPr lang="en-US" dirty="0" smtClean="0">
                <a:solidFill>
                  <a:srgbClr val="000000"/>
                </a:solidFill>
              </a:rPr>
              <a:t>11.  The passage indicates that women’s demand for property rights was agreed to primarily because men realized that:</a:t>
            </a:r>
          </a:p>
          <a:p>
            <a:pPr marL="342900" indent="-342900" eaLnBrk="1" hangingPunct="1">
              <a:buNone/>
            </a:pPr>
            <a:r>
              <a:rPr lang="en-US" sz="1600" dirty="0" smtClean="0">
                <a:solidFill>
                  <a:srgbClr val="000000"/>
                </a:solidFill>
              </a:rPr>
              <a:t>A.  Women were indeed individuals deserving of their own rights.</a:t>
            </a:r>
          </a:p>
          <a:p>
            <a:pPr marL="342900" indent="-342900" eaLnBrk="1" hangingPunct="1">
              <a:buNone/>
            </a:pPr>
            <a:r>
              <a:rPr lang="en-US" sz="1600" dirty="0" smtClean="0">
                <a:solidFill>
                  <a:srgbClr val="000000"/>
                </a:solidFill>
              </a:rPr>
              <a:t>B.   If they gave in on the property rights issue, they’d be able to hold firm on suffrage.</a:t>
            </a:r>
          </a:p>
          <a:p>
            <a:pPr marL="342900" indent="-342900" eaLnBrk="1" hangingPunct="1">
              <a:buNone/>
            </a:pPr>
            <a:r>
              <a:rPr lang="en-US" sz="1600" dirty="0" smtClean="0">
                <a:solidFill>
                  <a:srgbClr val="000000"/>
                </a:solidFill>
              </a:rPr>
              <a:t>C.   Conceding the right would provide men with a way to protect themselves from creditors.</a:t>
            </a:r>
          </a:p>
          <a:p>
            <a:pPr marL="342900" indent="-342900" eaLnBrk="1" hangingPunct="1">
              <a:buNone/>
            </a:pPr>
            <a:r>
              <a:rPr lang="en-US" sz="1600" dirty="0" smtClean="0">
                <a:solidFill>
                  <a:srgbClr val="000000"/>
                </a:solidFill>
              </a:rPr>
              <a:t>D.  Women had unique interests and were needed as students in universities and teachers in schools.</a:t>
            </a: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Autofit/>
          </a:bodyPr>
          <a:lstStyle/>
          <a:p>
            <a:pPr eaLnBrk="1" hangingPunct="1">
              <a:buFont typeface="Wingdings" pitchFamily="-105" charset="2"/>
              <a:buNone/>
            </a:pPr>
            <a:r>
              <a:rPr lang="en-US" dirty="0" smtClean="0">
                <a:solidFill>
                  <a:srgbClr val="000000"/>
                </a:solidFill>
              </a:rPr>
              <a:t>”Men gradually agreed to extend property rights to women, because property in a wife’s name could save a man from his creditors.  They accepted coeducation, because universities needed students and society needed trained teachers.  But the vote was something else.  To give women the vote would mean recognizing them as individuals with their own rights and interests.”    </a:t>
            </a:r>
            <a:r>
              <a:rPr lang="en-US" sz="2000" dirty="0" smtClean="0">
                <a:solidFill>
                  <a:srgbClr val="000000"/>
                </a:solidFill>
              </a:rPr>
              <a:t>(lines 44-51)  </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Distracter #2: The Shift</a:t>
            </a:r>
            <a:endParaRPr lang="en-US" b="1" dirty="0"/>
          </a:p>
        </p:txBody>
      </p:sp>
      <p:sp>
        <p:nvSpPr>
          <p:cNvPr id="3" name="Text Placeholder 2"/>
          <p:cNvSpPr>
            <a:spLocks noGrp="1"/>
          </p:cNvSpPr>
          <p:nvPr>
            <p:ph type="body" idx="1"/>
          </p:nvPr>
        </p:nvSpPr>
        <p:spPr>
          <a:xfrm>
            <a:off x="771212" y="1548761"/>
            <a:ext cx="5223188" cy="274320"/>
          </a:xfrm>
        </p:spPr>
        <p:txBody>
          <a:bodyPr/>
          <a:lstStyle/>
          <a:p>
            <a:endParaRPr lang="en-US" dirty="0"/>
          </a:p>
        </p:txBody>
      </p:sp>
      <p:sp>
        <p:nvSpPr>
          <p:cNvPr id="4" name="Content Placeholder 3"/>
          <p:cNvSpPr>
            <a:spLocks noGrp="1"/>
          </p:cNvSpPr>
          <p:nvPr>
            <p:ph sz="half" idx="2"/>
          </p:nvPr>
        </p:nvSpPr>
        <p:spPr>
          <a:xfrm>
            <a:off x="748352" y="2021456"/>
            <a:ext cx="4792912" cy="4106294"/>
          </a:xfrm>
        </p:spPr>
        <p:txBody>
          <a:bodyPr/>
          <a:lstStyle/>
          <a:p>
            <a:pPr algn="ctr">
              <a:buNone/>
            </a:pPr>
            <a:r>
              <a:rPr lang="en-US" sz="4400" dirty="0" smtClean="0"/>
              <a:t> </a:t>
            </a:r>
          </a:p>
          <a:p>
            <a:pPr algn="ctr">
              <a:buNone/>
            </a:pPr>
            <a:r>
              <a:rPr lang="en-US" sz="4400" b="1" i="1" dirty="0" smtClean="0"/>
              <a:t>Which distracter is a “SHIFT”?</a:t>
            </a:r>
            <a:endParaRPr lang="en-US" sz="4400" b="1" i="1"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Example of The Shift</a:t>
            </a:r>
            <a:br>
              <a:rPr lang="en-US" b="1" dirty="0" smtClean="0">
                <a:ea typeface="ＭＳ Ｐゴシック" pitchFamily="-105" charset="-128"/>
              </a:rPr>
            </a:br>
            <a:r>
              <a:rPr lang="en-US" b="1" dirty="0" smtClean="0">
                <a:ea typeface="ＭＳ Ｐゴシック" pitchFamily="-105" charset="-128"/>
              </a:rPr>
              <a:t>     (Practice Test 56A, Social Science)</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dirty="0" smtClean="0">
                <a:solidFill>
                  <a:srgbClr val="FFFFFF"/>
                </a:solidFill>
                <a:ea typeface="ＭＳ Ｐゴシック" pitchFamily="-105" charset="-128"/>
              </a:rPr>
              <a:t>Question</a:t>
            </a:r>
          </a:p>
        </p:txBody>
      </p:sp>
      <p:sp>
        <p:nvSpPr>
          <p:cNvPr id="135172" name="Content Placeholder 3"/>
          <p:cNvSpPr>
            <a:spLocks noGrp="1"/>
          </p:cNvSpPr>
          <p:nvPr>
            <p:ph sz="half" idx="2"/>
          </p:nvPr>
        </p:nvSpPr>
        <p:spPr>
          <a:xfrm>
            <a:off x="300038" y="2020888"/>
            <a:ext cx="4151312" cy="4594225"/>
          </a:xfrm>
        </p:spPr>
        <p:txBody>
          <a:bodyPr/>
          <a:lstStyle/>
          <a:p>
            <a:pPr marL="0" indent="0" eaLnBrk="1" hangingPunct="1">
              <a:buFont typeface="Wingdings" pitchFamily="-105" charset="2"/>
              <a:buNone/>
            </a:pPr>
            <a:r>
              <a:rPr lang="en-US" dirty="0" smtClean="0">
                <a:solidFill>
                  <a:srgbClr val="000000"/>
                </a:solidFill>
              </a:rPr>
              <a:t>11.  The passage indicates that women’s demand for </a:t>
            </a:r>
            <a:r>
              <a:rPr lang="en-US" dirty="0" smtClean="0">
                <a:solidFill>
                  <a:srgbClr val="FF0000"/>
                </a:solidFill>
              </a:rPr>
              <a:t>property rights </a:t>
            </a:r>
            <a:r>
              <a:rPr lang="en-US" dirty="0" smtClean="0">
                <a:solidFill>
                  <a:srgbClr val="000000"/>
                </a:solidFill>
              </a:rPr>
              <a:t>was agreed to primarily because men realized that:</a:t>
            </a:r>
          </a:p>
          <a:p>
            <a:pPr marL="342900" indent="-342900" eaLnBrk="1" hangingPunct="1">
              <a:buNone/>
            </a:pPr>
            <a:r>
              <a:rPr lang="en-US" sz="1600" dirty="0" smtClean="0">
                <a:solidFill>
                  <a:srgbClr val="000000"/>
                </a:solidFill>
              </a:rPr>
              <a:t>A.  Women were indeed individuals deserving of their own rights.</a:t>
            </a:r>
          </a:p>
          <a:p>
            <a:pPr marL="342900" indent="-342900" eaLnBrk="1" hangingPunct="1">
              <a:buNone/>
            </a:pPr>
            <a:r>
              <a:rPr lang="en-US" sz="1600" dirty="0" smtClean="0">
                <a:solidFill>
                  <a:srgbClr val="000000"/>
                </a:solidFill>
              </a:rPr>
              <a:t>B.   If they gave in on the property rights issue, they’d be able to hold firm on suffrage.</a:t>
            </a:r>
          </a:p>
          <a:p>
            <a:pPr marL="342900" indent="-342900" eaLnBrk="1" hangingPunct="1">
              <a:buNone/>
            </a:pPr>
            <a:r>
              <a:rPr lang="en-US" sz="1600" dirty="0" smtClean="0">
                <a:solidFill>
                  <a:srgbClr val="000000"/>
                </a:solidFill>
              </a:rPr>
              <a:t>C.   Conceding the right would provide men with a way to protect themselves from creditors.</a:t>
            </a:r>
          </a:p>
          <a:p>
            <a:pPr marL="342900" indent="-342900" eaLnBrk="1" hangingPunct="1">
              <a:buNone/>
            </a:pPr>
            <a:r>
              <a:rPr lang="en-US" sz="1600" dirty="0" smtClean="0">
                <a:solidFill>
                  <a:srgbClr val="000000"/>
                </a:solidFill>
              </a:rPr>
              <a:t>D.  Women had unique interests and were needed as students in universities and teachers in schools.</a:t>
            </a: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Autofit/>
          </a:bodyPr>
          <a:lstStyle/>
          <a:p>
            <a:pPr eaLnBrk="1" hangingPunct="1">
              <a:buFont typeface="Wingdings" pitchFamily="-105" charset="2"/>
              <a:buNone/>
            </a:pPr>
            <a:r>
              <a:rPr lang="en-US" dirty="0" smtClean="0">
                <a:solidFill>
                  <a:srgbClr val="000000"/>
                </a:solidFill>
              </a:rPr>
              <a:t>”Men gradually agreed to extend property rights to women, because property in a wife’s name could save a man from his creditors.  They accepted coeducation, because universities needed students and society needed trained teachers.  But the vote was something else.  To give women the vote would mean recognizing them as individuals with their own rights and interests.”    </a:t>
            </a:r>
            <a:r>
              <a:rPr lang="en-US" sz="2000" dirty="0" smtClean="0">
                <a:solidFill>
                  <a:srgbClr val="000000"/>
                </a:solidFill>
              </a:rPr>
              <a:t>(lines 44-51)  </a:t>
            </a:r>
          </a:p>
          <a:p>
            <a:pPr eaLnBrk="1" hangingPunct="1">
              <a:buFont typeface="Wingdings" pitchFamily="-105" charset="2"/>
              <a:buNone/>
            </a:pPr>
            <a:r>
              <a:rPr lang="en-US" sz="1700" dirty="0" smtClean="0">
                <a:solidFill>
                  <a:srgbClr val="FF0000"/>
                </a:solidFill>
              </a:rPr>
              <a:t>     This is why men agreed to coeducation, but NOT property rights!</a:t>
            </a:r>
          </a:p>
          <a:p>
            <a:pPr eaLnBrk="1" hangingPunct="1">
              <a:buFont typeface="Wingdings" pitchFamily="-105" charset="2"/>
              <a:buNone/>
            </a:pPr>
            <a:r>
              <a:rPr lang="en-US" sz="1700" dirty="0" smtClean="0">
                <a:solidFill>
                  <a:srgbClr val="FF0000"/>
                </a:solidFill>
              </a:rPr>
              <a:t>    READ and REREAD QUESTIONS!!!</a:t>
            </a:r>
          </a:p>
        </p:txBody>
      </p:sp>
      <p:sp>
        <p:nvSpPr>
          <p:cNvPr id="7" name="Oval 6"/>
          <p:cNvSpPr/>
          <p:nvPr/>
        </p:nvSpPr>
        <p:spPr>
          <a:xfrm>
            <a:off x="300038" y="5730240"/>
            <a:ext cx="4129087" cy="112776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rot="5400000" flipH="1" flipV="1">
            <a:off x="3369786" y="4406107"/>
            <a:ext cx="2194560" cy="880427"/>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1" name="Oval 10"/>
          <p:cNvSpPr/>
          <p:nvPr/>
        </p:nvSpPr>
        <p:spPr>
          <a:xfrm>
            <a:off x="4907280" y="3383280"/>
            <a:ext cx="3383280" cy="70104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744538" y="466725"/>
            <a:ext cx="6448425" cy="887413"/>
          </a:xfrm>
        </p:spPr>
        <p:txBody>
          <a:bodyPr/>
          <a:lstStyle/>
          <a:p>
            <a:pPr eaLnBrk="1" hangingPunct="1"/>
            <a:r>
              <a:rPr lang="en-US" b="1" dirty="0" smtClean="0"/>
              <a:t>Lesson #5 – Distracters</a:t>
            </a:r>
            <a:br>
              <a:rPr lang="en-US" b="1" dirty="0" smtClean="0"/>
            </a:br>
            <a:r>
              <a:rPr lang="en-US" b="1" dirty="0" smtClean="0"/>
              <a:t>Enticer and Extreme</a:t>
            </a:r>
            <a:endParaRPr lang="en-US" dirty="0" smtClean="0"/>
          </a:p>
        </p:txBody>
      </p:sp>
      <p:sp>
        <p:nvSpPr>
          <p:cNvPr id="199683" name="Rectangle 3"/>
          <p:cNvSpPr>
            <a:spLocks noGrp="1" noChangeArrowheads="1"/>
          </p:cNvSpPr>
          <p:nvPr>
            <p:ph sz="half" idx="1"/>
          </p:nvPr>
        </p:nvSpPr>
        <p:spPr>
          <a:xfrm>
            <a:off x="528638" y="1600200"/>
            <a:ext cx="8396287" cy="4525963"/>
          </a:xfrm>
        </p:spPr>
        <p:txBody>
          <a:bodyPr>
            <a:normAutofit/>
          </a:bodyPr>
          <a:lstStyle/>
          <a:p>
            <a:pPr eaLnBrk="1" hangingPunct="1">
              <a:lnSpc>
                <a:spcPct val="160000"/>
              </a:lnSpc>
              <a:spcAft>
                <a:spcPts val="5400"/>
              </a:spcAft>
              <a:buFont typeface="Times" pitchFamily="-105" charset="0"/>
              <a:buChar char="•"/>
            </a:pPr>
            <a:r>
              <a:rPr lang="en-US" sz="2800" dirty="0" smtClean="0"/>
              <a:t>Definitions</a:t>
            </a:r>
          </a:p>
          <a:p>
            <a:pPr eaLnBrk="1" hangingPunct="1">
              <a:lnSpc>
                <a:spcPct val="160000"/>
              </a:lnSpc>
              <a:spcAft>
                <a:spcPts val="5400"/>
              </a:spcAft>
              <a:buFont typeface="Times" pitchFamily="-105" charset="0"/>
              <a:buChar char="•"/>
            </a:pPr>
            <a:r>
              <a:rPr lang="en-US" sz="2800" dirty="0" smtClean="0"/>
              <a:t>Examples</a:t>
            </a:r>
          </a:p>
          <a:p>
            <a:pPr eaLnBrk="1" hangingPunct="1">
              <a:lnSpc>
                <a:spcPct val="160000"/>
              </a:lnSpc>
              <a:spcAft>
                <a:spcPts val="5400"/>
              </a:spcAft>
              <a:buFont typeface="Times" pitchFamily="-105" charset="0"/>
              <a:buChar char="•"/>
            </a:pPr>
            <a:r>
              <a:rPr lang="en-US" sz="2800" dirty="0" smtClean="0"/>
              <a:t>Practice Overcoming Distracters</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663" y="228600"/>
            <a:ext cx="6095565" cy="886968"/>
          </a:xfrm>
        </p:spPr>
        <p:txBody>
          <a:bodyPr/>
          <a:lstStyle/>
          <a:p>
            <a:r>
              <a:rPr lang="en-US" b="1" dirty="0" smtClean="0"/>
              <a:t>Distracter #3: The Enticer</a:t>
            </a:r>
            <a:endParaRPr lang="en-US" b="1" dirty="0"/>
          </a:p>
        </p:txBody>
      </p:sp>
      <p:sp>
        <p:nvSpPr>
          <p:cNvPr id="3" name="Text Placeholder 2"/>
          <p:cNvSpPr>
            <a:spLocks noGrp="1"/>
          </p:cNvSpPr>
          <p:nvPr>
            <p:ph type="body" idx="1"/>
          </p:nvPr>
        </p:nvSpPr>
        <p:spPr>
          <a:xfrm>
            <a:off x="771212" y="1548761"/>
            <a:ext cx="5223188" cy="274320"/>
          </a:xfrm>
        </p:spPr>
        <p:txBody>
          <a:bodyPr/>
          <a:lstStyle/>
          <a:p>
            <a:endParaRPr lang="en-US" dirty="0"/>
          </a:p>
        </p:txBody>
      </p:sp>
      <p:sp>
        <p:nvSpPr>
          <p:cNvPr id="4" name="Content Placeholder 3"/>
          <p:cNvSpPr>
            <a:spLocks noGrp="1"/>
          </p:cNvSpPr>
          <p:nvPr>
            <p:ph sz="half" idx="2"/>
          </p:nvPr>
        </p:nvSpPr>
        <p:spPr>
          <a:xfrm>
            <a:off x="748351" y="2021456"/>
            <a:ext cx="7613641" cy="4106294"/>
          </a:xfrm>
        </p:spPr>
        <p:txBody>
          <a:bodyPr/>
          <a:lstStyle/>
          <a:p>
            <a:pPr algn="ctr">
              <a:buNone/>
            </a:pPr>
            <a:r>
              <a:rPr lang="en-US" sz="2400" b="1" i="1" dirty="0" smtClean="0"/>
              <a:t>Definition</a:t>
            </a:r>
          </a:p>
          <a:p>
            <a:pPr>
              <a:buNone/>
            </a:pPr>
            <a:r>
              <a:rPr lang="en-US" sz="2400" b="1" i="1" dirty="0" smtClean="0"/>
              <a:t>It’s a con.  It looks right, but it’s too good to be true.</a:t>
            </a:r>
          </a:p>
          <a:p>
            <a:pPr>
              <a:buFont typeface="Wingdings" pitchFamily="2" charset="2"/>
              <a:buChar char="ü"/>
            </a:pPr>
            <a:r>
              <a:rPr lang="en-US" sz="2400" dirty="0" smtClean="0"/>
              <a:t>Sounds great – warm and fuzzy</a:t>
            </a:r>
          </a:p>
          <a:p>
            <a:pPr>
              <a:buFont typeface="Wingdings" pitchFamily="2" charset="2"/>
              <a:buChar char="ü"/>
            </a:pPr>
            <a:r>
              <a:rPr lang="en-US" sz="2400" dirty="0" smtClean="0"/>
              <a:t>Seems reasonable and correct</a:t>
            </a:r>
          </a:p>
          <a:p>
            <a:pPr>
              <a:buFont typeface="Wingdings" pitchFamily="2" charset="2"/>
              <a:buChar char="ü"/>
            </a:pPr>
            <a:r>
              <a:rPr lang="en-US" sz="2400" dirty="0" smtClean="0"/>
              <a:t>Just because the choice says, “</a:t>
            </a:r>
            <a:r>
              <a:rPr lang="en-US" sz="2400" i="1" dirty="0" smtClean="0"/>
              <a:t>love is all we need</a:t>
            </a:r>
            <a:r>
              <a:rPr lang="en-US" sz="2400" dirty="0" smtClean="0"/>
              <a:t>,” doesn’t mean it’s the answer to the question you are being asked!</a:t>
            </a:r>
            <a:endParaRPr lang="en-US" sz="2400"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Example of The Enticer</a:t>
            </a:r>
            <a:br>
              <a:rPr lang="en-US" b="1" dirty="0" smtClean="0">
                <a:ea typeface="ＭＳ Ｐゴシック" pitchFamily="-105" charset="-128"/>
              </a:rPr>
            </a:br>
            <a:r>
              <a:rPr lang="en-US" b="1" dirty="0" smtClean="0">
                <a:ea typeface="ＭＳ Ｐゴシック" pitchFamily="-105" charset="-128"/>
              </a:rPr>
              <a:t>   (Practice Test 56A, Social Science)</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35172" name="Content Placeholder 3"/>
          <p:cNvSpPr>
            <a:spLocks noGrp="1"/>
          </p:cNvSpPr>
          <p:nvPr>
            <p:ph sz="half" idx="2"/>
          </p:nvPr>
        </p:nvSpPr>
        <p:spPr>
          <a:xfrm>
            <a:off x="300038" y="2020888"/>
            <a:ext cx="4151312" cy="4594225"/>
          </a:xfrm>
        </p:spPr>
        <p:txBody>
          <a:bodyPr/>
          <a:lstStyle/>
          <a:p>
            <a:pPr marL="0" indent="0" eaLnBrk="1" hangingPunct="1">
              <a:buFont typeface="Wingdings" pitchFamily="-105" charset="2"/>
              <a:buNone/>
            </a:pPr>
            <a:r>
              <a:rPr lang="en-US" dirty="0" smtClean="0">
                <a:solidFill>
                  <a:srgbClr val="000000"/>
                </a:solidFill>
              </a:rPr>
              <a:t>11.  The passage indicates that women’s demand for property rights was agreed to primarily because men realized that:</a:t>
            </a:r>
          </a:p>
          <a:p>
            <a:pPr marL="342900" indent="-342900" eaLnBrk="1" hangingPunct="1">
              <a:buNone/>
            </a:pPr>
            <a:r>
              <a:rPr lang="en-US" sz="1600" dirty="0" smtClean="0">
                <a:solidFill>
                  <a:srgbClr val="000000"/>
                </a:solidFill>
              </a:rPr>
              <a:t>A.  Women were indeed individuals deserving of their own rights.</a:t>
            </a:r>
          </a:p>
          <a:p>
            <a:pPr marL="342900" indent="-342900" eaLnBrk="1" hangingPunct="1">
              <a:buNone/>
            </a:pPr>
            <a:r>
              <a:rPr lang="en-US" sz="1600" dirty="0" smtClean="0">
                <a:solidFill>
                  <a:srgbClr val="000000"/>
                </a:solidFill>
              </a:rPr>
              <a:t>B.   If they gave in on the property rights issue, they’d be able to hold firm on suffrage.</a:t>
            </a:r>
          </a:p>
          <a:p>
            <a:pPr marL="342900" indent="-342900" eaLnBrk="1" hangingPunct="1">
              <a:buNone/>
            </a:pPr>
            <a:r>
              <a:rPr lang="en-US" sz="1600" dirty="0" smtClean="0">
                <a:solidFill>
                  <a:srgbClr val="000000"/>
                </a:solidFill>
              </a:rPr>
              <a:t>C.   Conceding the right would provide men with a way to protect themselves from creditors.</a:t>
            </a:r>
          </a:p>
          <a:p>
            <a:pPr marL="342900" indent="-342900" eaLnBrk="1" hangingPunct="1">
              <a:buNone/>
            </a:pPr>
            <a:r>
              <a:rPr lang="en-US" sz="1600" dirty="0" smtClean="0">
                <a:solidFill>
                  <a:srgbClr val="000000"/>
                </a:solidFill>
              </a:rPr>
              <a:t>D.  Women had unique interests and were needed as students in universities and teachers in schools.</a:t>
            </a: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Autofit/>
          </a:bodyPr>
          <a:lstStyle/>
          <a:p>
            <a:pPr eaLnBrk="1" hangingPunct="1">
              <a:buFont typeface="Wingdings" pitchFamily="-105" charset="2"/>
              <a:buNone/>
            </a:pPr>
            <a:r>
              <a:rPr lang="en-US" dirty="0" smtClean="0">
                <a:solidFill>
                  <a:srgbClr val="000000"/>
                </a:solidFill>
              </a:rPr>
              <a:t>”Men gradually agreed to extend property rights to women, because property in a wife’s name could save a man from his creditors.  They accepted coeducation, because universities needed students and society needed trained teachers.  But the vote was something else.  To give women the vote would mean recognizing them as individuals with their own rights and interests.”    </a:t>
            </a:r>
            <a:r>
              <a:rPr lang="en-US" sz="2000" dirty="0" smtClean="0">
                <a:solidFill>
                  <a:srgbClr val="000000"/>
                </a:solidFill>
              </a:rPr>
              <a:t>(lines 44-51)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744538" y="457200"/>
            <a:ext cx="6494462" cy="887413"/>
          </a:xfrm>
        </p:spPr>
        <p:txBody>
          <a:bodyPr/>
          <a:lstStyle/>
          <a:p>
            <a:pPr eaLnBrk="1" hangingPunct="1"/>
            <a:r>
              <a:rPr lang="en-US" b="1" smtClean="0"/>
              <a:t>Introduction to the Test:</a:t>
            </a:r>
            <a:br>
              <a:rPr lang="en-US" b="1" smtClean="0"/>
            </a:br>
            <a:r>
              <a:rPr lang="en-US" b="1" smtClean="0"/>
              <a:t>Main Idea Question Stems</a:t>
            </a:r>
            <a:endParaRPr lang="en-US" b="1" smtClean="0">
              <a:solidFill>
                <a:srgbClr val="000000"/>
              </a:solidFill>
            </a:endParaRPr>
          </a:p>
        </p:txBody>
      </p:sp>
      <p:sp>
        <p:nvSpPr>
          <p:cNvPr id="41987" name="Rectangle 3"/>
          <p:cNvSpPr>
            <a:spLocks noGrp="1" noChangeArrowheads="1"/>
          </p:cNvSpPr>
          <p:nvPr>
            <p:ph sz="half" idx="1"/>
          </p:nvPr>
        </p:nvSpPr>
        <p:spPr>
          <a:xfrm>
            <a:off x="752475" y="1600200"/>
            <a:ext cx="7629525" cy="4525963"/>
          </a:xfrm>
        </p:spPr>
        <p:txBody>
          <a:bodyPr/>
          <a:lstStyle/>
          <a:p>
            <a:pPr eaLnBrk="1" hangingPunct="1">
              <a:spcAft>
                <a:spcPts val="6000"/>
              </a:spcAft>
              <a:buFont typeface="Times" pitchFamily="-105" charset="0"/>
              <a:buChar char="•"/>
            </a:pPr>
            <a:r>
              <a:rPr lang="en-US" sz="2800" dirty="0" smtClean="0"/>
              <a:t>Which of the following is the main point…?</a:t>
            </a:r>
          </a:p>
          <a:p>
            <a:pPr eaLnBrk="1" hangingPunct="1">
              <a:spcAft>
                <a:spcPts val="6000"/>
              </a:spcAft>
              <a:buFont typeface="Times" pitchFamily="-105" charset="0"/>
              <a:buChar char="•"/>
            </a:pPr>
            <a:r>
              <a:rPr lang="en-US" sz="2800" dirty="0" smtClean="0"/>
              <a:t>The main argument the author makes            about. . . is:</a:t>
            </a:r>
          </a:p>
          <a:p>
            <a:pPr eaLnBrk="1" hangingPunct="1">
              <a:spcAft>
                <a:spcPts val="6000"/>
              </a:spcAft>
              <a:buFont typeface="Times" pitchFamily="-105" charset="0"/>
              <a:buChar char="•"/>
            </a:pPr>
            <a:r>
              <a:rPr lang="en-US" sz="2800" dirty="0" smtClean="0"/>
              <a:t>What is the main purpose of [a specific paragraph or line]?</a:t>
            </a:r>
            <a:endParaRPr lang="en-US" sz="2800" b="1" dirty="0" smtClean="0">
              <a:solidFill>
                <a:srgbClr val="000000"/>
              </a:solidFill>
            </a:endParaRPr>
          </a:p>
        </p:txBody>
      </p:sp>
    </p:spTree>
  </p:cSld>
  <p:clrMapOvr>
    <a:masterClrMapping/>
  </p:clrMapOvr>
  <p:transition>
    <p:cove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664" y="228600"/>
            <a:ext cx="6690650" cy="886968"/>
          </a:xfrm>
        </p:spPr>
        <p:txBody>
          <a:bodyPr/>
          <a:lstStyle/>
          <a:p>
            <a:r>
              <a:rPr lang="en-US" b="1" dirty="0" smtClean="0"/>
              <a:t>Distracter #3: The Enticer</a:t>
            </a:r>
            <a:endParaRPr lang="en-US" b="1" dirty="0"/>
          </a:p>
        </p:txBody>
      </p:sp>
      <p:sp>
        <p:nvSpPr>
          <p:cNvPr id="3" name="Text Placeholder 2"/>
          <p:cNvSpPr>
            <a:spLocks noGrp="1"/>
          </p:cNvSpPr>
          <p:nvPr>
            <p:ph type="body" idx="1"/>
          </p:nvPr>
        </p:nvSpPr>
        <p:spPr>
          <a:xfrm>
            <a:off x="771212" y="1548761"/>
            <a:ext cx="5223188" cy="274320"/>
          </a:xfrm>
        </p:spPr>
        <p:txBody>
          <a:bodyPr/>
          <a:lstStyle/>
          <a:p>
            <a:endParaRPr lang="en-US" dirty="0"/>
          </a:p>
        </p:txBody>
      </p:sp>
      <p:sp>
        <p:nvSpPr>
          <p:cNvPr id="4" name="Content Placeholder 3"/>
          <p:cNvSpPr>
            <a:spLocks noGrp="1"/>
          </p:cNvSpPr>
          <p:nvPr>
            <p:ph sz="half" idx="2"/>
          </p:nvPr>
        </p:nvSpPr>
        <p:spPr>
          <a:xfrm>
            <a:off x="551543" y="2021456"/>
            <a:ext cx="5442857" cy="4106294"/>
          </a:xfrm>
        </p:spPr>
        <p:txBody>
          <a:bodyPr/>
          <a:lstStyle/>
          <a:p>
            <a:pPr algn="ctr">
              <a:buNone/>
            </a:pPr>
            <a:r>
              <a:rPr lang="en-US" sz="4400" dirty="0" smtClean="0"/>
              <a:t> </a:t>
            </a:r>
          </a:p>
          <a:p>
            <a:pPr algn="ctr">
              <a:buNone/>
            </a:pPr>
            <a:r>
              <a:rPr lang="en-US" sz="4400" b="1" i="1" dirty="0" smtClean="0"/>
              <a:t>Which distracter is an “Enticer”?</a:t>
            </a:r>
            <a:endParaRPr lang="en-US" sz="4400" b="1" i="1"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itle 1"/>
          <p:cNvSpPr>
            <a:spLocks noGrp="1"/>
          </p:cNvSpPr>
          <p:nvPr>
            <p:ph type="title"/>
          </p:nvPr>
        </p:nvSpPr>
        <p:spPr>
          <a:xfrm>
            <a:off x="300038" y="422275"/>
            <a:ext cx="7002462" cy="887413"/>
          </a:xfrm>
        </p:spPr>
        <p:txBody>
          <a:bodyPr/>
          <a:lstStyle/>
          <a:p>
            <a:r>
              <a:rPr lang="en-US" b="1" dirty="0" smtClean="0">
                <a:ea typeface="ＭＳ Ｐゴシック" pitchFamily="-105" charset="-128"/>
              </a:rPr>
              <a:t>Example of The Enticer</a:t>
            </a:r>
            <a:br>
              <a:rPr lang="en-US" b="1" dirty="0" smtClean="0">
                <a:ea typeface="ＭＳ Ｐゴシック" pitchFamily="-105" charset="-128"/>
              </a:rPr>
            </a:br>
            <a:r>
              <a:rPr lang="en-US" b="1" dirty="0" smtClean="0">
                <a:ea typeface="ＭＳ Ｐゴシック" pitchFamily="-105" charset="-128"/>
              </a:rPr>
              <a:t>     (Practice Test 56A, Social Science)</a:t>
            </a:r>
          </a:p>
        </p:txBody>
      </p:sp>
      <p:sp>
        <p:nvSpPr>
          <p:cNvPr id="3" name="Text Placeholder 2"/>
          <p:cNvSpPr>
            <a:spLocks noGrp="1"/>
          </p:cNvSpPr>
          <p:nvPr>
            <p:ph type="body" idx="1"/>
          </p:nvPr>
        </p:nvSpPr>
        <p:spPr>
          <a:xfrm>
            <a:off x="300038" y="1549400"/>
            <a:ext cx="4129087" cy="273050"/>
          </a:xfrm>
        </p:spPr>
        <p:txBody>
          <a:bodyPr>
            <a:normAutofit/>
          </a:bodyPr>
          <a:lstStyle/>
          <a:p>
            <a:pPr>
              <a:lnSpc>
                <a:spcPct val="80000"/>
              </a:lnSpc>
            </a:pPr>
            <a:r>
              <a:rPr lang="en-US" sz="1000" b="1" smtClean="0">
                <a:solidFill>
                  <a:srgbClr val="FFFFFF"/>
                </a:solidFill>
                <a:ea typeface="ＭＳ Ｐゴシック" pitchFamily="-105" charset="-128"/>
              </a:rPr>
              <a:t>Question</a:t>
            </a:r>
          </a:p>
        </p:txBody>
      </p:sp>
      <p:sp>
        <p:nvSpPr>
          <p:cNvPr id="135172" name="Content Placeholder 3"/>
          <p:cNvSpPr>
            <a:spLocks noGrp="1"/>
          </p:cNvSpPr>
          <p:nvPr>
            <p:ph sz="half" idx="2"/>
          </p:nvPr>
        </p:nvSpPr>
        <p:spPr>
          <a:xfrm>
            <a:off x="300038" y="2020888"/>
            <a:ext cx="4151312" cy="4594225"/>
          </a:xfrm>
        </p:spPr>
        <p:txBody>
          <a:bodyPr/>
          <a:lstStyle/>
          <a:p>
            <a:pPr marL="0" indent="0" eaLnBrk="1" hangingPunct="1">
              <a:buFont typeface="Wingdings" pitchFamily="-105" charset="2"/>
              <a:buNone/>
            </a:pPr>
            <a:r>
              <a:rPr lang="en-US" dirty="0" smtClean="0">
                <a:solidFill>
                  <a:srgbClr val="000000"/>
                </a:solidFill>
              </a:rPr>
              <a:t>11.  The passage indicates that women’s demand for property rights was agreed to primarily because men realized that:</a:t>
            </a:r>
          </a:p>
          <a:p>
            <a:pPr marL="342900" indent="-342900" eaLnBrk="1" hangingPunct="1">
              <a:buNone/>
            </a:pPr>
            <a:r>
              <a:rPr lang="en-US" sz="1600" dirty="0" smtClean="0">
                <a:solidFill>
                  <a:srgbClr val="000000"/>
                </a:solidFill>
              </a:rPr>
              <a:t>A.  Women were indeed individuals deserving of their own rights.</a:t>
            </a:r>
          </a:p>
          <a:p>
            <a:pPr marL="342900" indent="-342900" eaLnBrk="1" hangingPunct="1">
              <a:buNone/>
            </a:pPr>
            <a:r>
              <a:rPr lang="en-US" sz="1600" dirty="0" smtClean="0">
                <a:solidFill>
                  <a:srgbClr val="000000"/>
                </a:solidFill>
              </a:rPr>
              <a:t>B.   If they gave in on the property rights issue, they’d be able to hold firm on suffrage.</a:t>
            </a:r>
          </a:p>
          <a:p>
            <a:pPr marL="342900" indent="-342900" eaLnBrk="1" hangingPunct="1">
              <a:buNone/>
            </a:pPr>
            <a:r>
              <a:rPr lang="en-US" sz="1600" dirty="0" smtClean="0">
                <a:solidFill>
                  <a:srgbClr val="000000"/>
                </a:solidFill>
              </a:rPr>
              <a:t>C.   Conceding the right would provide men with a way to protect themselves from creditors.</a:t>
            </a:r>
          </a:p>
          <a:p>
            <a:pPr marL="342900" indent="-342900" eaLnBrk="1" hangingPunct="1">
              <a:buNone/>
            </a:pPr>
            <a:r>
              <a:rPr lang="en-US" sz="1600" dirty="0" smtClean="0">
                <a:solidFill>
                  <a:srgbClr val="000000"/>
                </a:solidFill>
              </a:rPr>
              <a:t>D.  Women had unique interests and were needed as students in universities and teachers in schools.</a:t>
            </a:r>
          </a:p>
        </p:txBody>
      </p:sp>
      <p:sp>
        <p:nvSpPr>
          <p:cNvPr id="5" name="Text Placeholder 4"/>
          <p:cNvSpPr>
            <a:spLocks noGrp="1"/>
          </p:cNvSpPr>
          <p:nvPr>
            <p:ph type="body" sz="quarter" idx="3"/>
          </p:nvPr>
        </p:nvSpPr>
        <p:spPr>
          <a:xfrm>
            <a:off x="4681538" y="1549400"/>
            <a:ext cx="4191000" cy="273050"/>
          </a:xfrm>
        </p:spPr>
        <p:txBody>
          <a:bodyPr>
            <a:normAutofit/>
          </a:bodyPr>
          <a:lstStyle/>
          <a:p>
            <a:pPr>
              <a:lnSpc>
                <a:spcPct val="80000"/>
              </a:lnSpc>
            </a:pPr>
            <a:r>
              <a:rPr lang="en-US" sz="1000" b="1" smtClean="0">
                <a:solidFill>
                  <a:srgbClr val="FFFFFF"/>
                </a:solidFill>
                <a:ea typeface="ＭＳ Ｐゴシック" pitchFamily="-105" charset="-128"/>
              </a:rPr>
              <a:t>Text from Passage</a:t>
            </a:r>
          </a:p>
        </p:txBody>
      </p:sp>
      <p:sp>
        <p:nvSpPr>
          <p:cNvPr id="6" name="Content Placeholder 5"/>
          <p:cNvSpPr>
            <a:spLocks noGrp="1"/>
          </p:cNvSpPr>
          <p:nvPr>
            <p:ph sz="quarter" idx="4"/>
          </p:nvPr>
        </p:nvSpPr>
        <p:spPr>
          <a:xfrm>
            <a:off x="4659313" y="2019300"/>
            <a:ext cx="4213225" cy="4595813"/>
          </a:xfrm>
        </p:spPr>
        <p:txBody>
          <a:bodyPr>
            <a:noAutofit/>
          </a:bodyPr>
          <a:lstStyle/>
          <a:p>
            <a:pPr eaLnBrk="1" hangingPunct="1">
              <a:buFont typeface="Wingdings" pitchFamily="-105" charset="2"/>
              <a:buNone/>
            </a:pPr>
            <a:r>
              <a:rPr lang="en-US" dirty="0" smtClean="0">
                <a:solidFill>
                  <a:srgbClr val="000000"/>
                </a:solidFill>
              </a:rPr>
              <a:t>”Men gradually agreed to extend property rights to women, because property in a wife’s name could save a man from his creditors.  They accepted coeducation, because universities needed students and society needed trained teachers.  But </a:t>
            </a:r>
            <a:r>
              <a:rPr lang="en-US" dirty="0" smtClean="0">
                <a:solidFill>
                  <a:srgbClr val="FF0000"/>
                </a:solidFill>
              </a:rPr>
              <a:t>the vote was something else.  To give women the vote would mean recognizing them as individuals </a:t>
            </a:r>
            <a:r>
              <a:rPr lang="en-US" dirty="0" smtClean="0">
                <a:solidFill>
                  <a:srgbClr val="000000"/>
                </a:solidFill>
              </a:rPr>
              <a:t>with their own rights and interests.”    </a:t>
            </a:r>
            <a:r>
              <a:rPr lang="en-US" sz="2000" dirty="0" smtClean="0">
                <a:solidFill>
                  <a:srgbClr val="000000"/>
                </a:solidFill>
              </a:rPr>
              <a:t>(lines 44-51)  </a:t>
            </a:r>
          </a:p>
          <a:p>
            <a:pPr eaLnBrk="1" hangingPunct="1">
              <a:buFont typeface="Wingdings" pitchFamily="-105" charset="2"/>
              <a:buNone/>
            </a:pPr>
            <a:r>
              <a:rPr lang="en-US" sz="1700" dirty="0" smtClean="0">
                <a:solidFill>
                  <a:srgbClr val="FF0000"/>
                </a:solidFill>
              </a:rPr>
              <a:t>Sounds nice, right?  HOWEVER, this is NOT why men gave property rights. In fact, they did NOT want this!</a:t>
            </a:r>
          </a:p>
        </p:txBody>
      </p:sp>
      <p:sp>
        <p:nvSpPr>
          <p:cNvPr id="7" name="Oval 6"/>
          <p:cNvSpPr/>
          <p:nvPr/>
        </p:nvSpPr>
        <p:spPr>
          <a:xfrm>
            <a:off x="0" y="3063240"/>
            <a:ext cx="4129087" cy="1127760"/>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rot="16200000" flipH="1">
            <a:off x="3425825" y="4172585"/>
            <a:ext cx="1859280" cy="107315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2" name="Elbow Connector 11"/>
          <p:cNvCxnSpPr/>
          <p:nvPr/>
        </p:nvCxnSpPr>
        <p:spPr>
          <a:xfrm rot="16200000" flipV="1">
            <a:off x="7688582" y="5097781"/>
            <a:ext cx="944880" cy="899157"/>
          </a:xfrm>
          <a:prstGeom prst="bentConnector3">
            <a:avLst>
              <a:gd name="adj1" fmla="val 50000"/>
            </a:avLst>
          </a:prstGeom>
          <a:ln>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0663" y="228600"/>
            <a:ext cx="6095565" cy="886968"/>
          </a:xfrm>
        </p:spPr>
        <p:txBody>
          <a:bodyPr/>
          <a:lstStyle/>
          <a:p>
            <a:r>
              <a:rPr lang="en-US" b="1" dirty="0" smtClean="0"/>
              <a:t>Distracter #4: The Extreme</a:t>
            </a:r>
            <a:endParaRPr lang="en-US" b="1" dirty="0"/>
          </a:p>
        </p:txBody>
      </p:sp>
      <p:sp>
        <p:nvSpPr>
          <p:cNvPr id="3" name="Text Placeholder 2"/>
          <p:cNvSpPr>
            <a:spLocks noGrp="1"/>
          </p:cNvSpPr>
          <p:nvPr>
            <p:ph type="body" idx="1"/>
          </p:nvPr>
        </p:nvSpPr>
        <p:spPr>
          <a:xfrm>
            <a:off x="771212" y="1548761"/>
            <a:ext cx="5223188" cy="274320"/>
          </a:xfrm>
        </p:spPr>
        <p:txBody>
          <a:bodyPr/>
          <a:lstStyle/>
          <a:p>
            <a:endParaRPr lang="en-US" dirty="0"/>
          </a:p>
        </p:txBody>
      </p:sp>
      <p:sp>
        <p:nvSpPr>
          <p:cNvPr id="4" name="Content Placeholder 3"/>
          <p:cNvSpPr>
            <a:spLocks noGrp="1"/>
          </p:cNvSpPr>
          <p:nvPr>
            <p:ph sz="half" idx="2"/>
          </p:nvPr>
        </p:nvSpPr>
        <p:spPr>
          <a:xfrm>
            <a:off x="748351" y="2021456"/>
            <a:ext cx="7613641" cy="4106294"/>
          </a:xfrm>
        </p:spPr>
        <p:txBody>
          <a:bodyPr/>
          <a:lstStyle/>
          <a:p>
            <a:pPr algn="ctr">
              <a:buNone/>
            </a:pPr>
            <a:r>
              <a:rPr lang="en-US" sz="2400" b="1" i="1" dirty="0" smtClean="0"/>
              <a:t>Definition</a:t>
            </a:r>
          </a:p>
          <a:p>
            <a:pPr>
              <a:buNone/>
            </a:pPr>
            <a:r>
              <a:rPr lang="en-US" sz="2400" b="1" i="1" dirty="0" smtClean="0"/>
              <a:t>An incorrect answer choice which might be true if it </a:t>
            </a:r>
            <a:r>
              <a:rPr lang="en-US" sz="2400" b="1" i="1" u="sng" dirty="0" smtClean="0"/>
              <a:t>did not </a:t>
            </a:r>
            <a:r>
              <a:rPr lang="en-US" sz="2400" b="1" i="1" dirty="0" smtClean="0"/>
              <a:t>include extreme words such as: always, completely, perfectly, all.</a:t>
            </a:r>
          </a:p>
          <a:p>
            <a:pPr>
              <a:buFont typeface="Wingdings" pitchFamily="2" charset="2"/>
              <a:buChar char="ü"/>
            </a:pPr>
            <a:r>
              <a:rPr lang="en-US" sz="2400" dirty="0" smtClean="0"/>
              <a:t>If you can find an exception, it’s a wrong answer</a:t>
            </a:r>
          </a:p>
          <a:p>
            <a:pPr>
              <a:buFont typeface="Wingdings" pitchFamily="2" charset="2"/>
              <a:buChar char="ü"/>
            </a:pPr>
            <a:r>
              <a:rPr lang="en-US" sz="2400" dirty="0" smtClean="0"/>
              <a:t>If the answer is debatable, it’s a wrong answer</a:t>
            </a:r>
          </a:p>
          <a:p>
            <a:pPr>
              <a:buFont typeface="Wingdings" pitchFamily="2" charset="2"/>
              <a:buChar char="ü"/>
            </a:pPr>
            <a:r>
              <a:rPr lang="en-US" sz="2400" dirty="0" smtClean="0"/>
              <a:t>WATCH OUT!  Not all extreme answer choices are incorrect.</a:t>
            </a:r>
            <a:endParaRPr lang="en-US" sz="2400"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793750" y="685800"/>
            <a:ext cx="7583488" cy="887413"/>
          </a:xfrm>
        </p:spPr>
        <p:txBody>
          <a:bodyPr/>
          <a:lstStyle/>
          <a:p>
            <a:pPr eaLnBrk="1" hangingPunct="1"/>
            <a:r>
              <a:rPr lang="en-US" sz="3600" b="1" dirty="0" smtClean="0"/>
              <a:t>Remember Distracter #4?</a:t>
            </a:r>
            <a:br>
              <a:rPr lang="en-US" sz="3600" b="1" dirty="0" smtClean="0"/>
            </a:br>
            <a:r>
              <a:rPr lang="en-US" sz="3600" b="1" dirty="0" smtClean="0"/>
              <a:t>    The Extreme</a:t>
            </a:r>
            <a:endParaRPr lang="en-US" sz="1600" b="1" dirty="0" smtClean="0">
              <a:latin typeface="Geneva" pitchFamily="-105" charset="0"/>
            </a:endParaRPr>
          </a:p>
        </p:txBody>
      </p:sp>
      <p:sp>
        <p:nvSpPr>
          <p:cNvPr id="9219" name="Rectangle 3"/>
          <p:cNvSpPr>
            <a:spLocks noGrp="1" noChangeArrowheads="1"/>
          </p:cNvSpPr>
          <p:nvPr>
            <p:ph type="body" idx="1"/>
          </p:nvPr>
        </p:nvSpPr>
        <p:spPr>
          <a:xfrm>
            <a:off x="2046288" y="1676400"/>
            <a:ext cx="6792912" cy="4876800"/>
          </a:xfrm>
        </p:spPr>
        <p:txBody>
          <a:bodyPr>
            <a:normAutofit fontScale="85000" lnSpcReduction="10000"/>
          </a:bodyPr>
          <a:lstStyle/>
          <a:p>
            <a:pPr eaLnBrk="1" hangingPunct="1">
              <a:lnSpc>
                <a:spcPct val="80000"/>
              </a:lnSpc>
            </a:pPr>
            <a:endParaRPr lang="en-US" sz="900" dirty="0" smtClean="0">
              <a:solidFill>
                <a:srgbClr val="000000"/>
              </a:solidFill>
              <a:latin typeface="Geneva" pitchFamily="-105" charset="0"/>
            </a:endParaRPr>
          </a:p>
          <a:p>
            <a:pPr eaLnBrk="1" hangingPunct="1">
              <a:spcAft>
                <a:spcPts val="1200"/>
              </a:spcAft>
            </a:pPr>
            <a:r>
              <a:rPr lang="en-US" sz="2800" dirty="0" smtClean="0"/>
              <a:t>An incorrect answer choice may include extreme words such as “always” and “completely”</a:t>
            </a:r>
          </a:p>
          <a:p>
            <a:pPr eaLnBrk="1" hangingPunct="1">
              <a:spcAft>
                <a:spcPts val="1200"/>
              </a:spcAft>
            </a:pPr>
            <a:r>
              <a:rPr lang="en-US" sz="2800" dirty="0" smtClean="0"/>
              <a:t>An incorrect answer may go too far—the author would not agree with how far the answer choice goes  </a:t>
            </a:r>
          </a:p>
          <a:p>
            <a:pPr eaLnBrk="1" hangingPunct="1">
              <a:spcAft>
                <a:spcPts val="1200"/>
              </a:spcAft>
            </a:pPr>
            <a:r>
              <a:rPr lang="en-US" sz="2800" dirty="0" smtClean="0"/>
              <a:t>If you can think of one exception, or if the answer is debatable, then the extreme answer choice is incorrect.</a:t>
            </a:r>
          </a:p>
          <a:p>
            <a:pPr eaLnBrk="1" hangingPunct="1">
              <a:spcAft>
                <a:spcPts val="1200"/>
              </a:spcAft>
            </a:pPr>
            <a:r>
              <a:rPr lang="en-US" sz="2800" dirty="0" smtClean="0"/>
              <a:t>Not all extreme answer choices are incorrect.</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xfrm>
            <a:off x="3429000" y="377371"/>
            <a:ext cx="4948238" cy="638630"/>
          </a:xfrm>
        </p:spPr>
        <p:txBody>
          <a:bodyPr/>
          <a:lstStyle/>
          <a:p>
            <a:pPr eaLnBrk="1" hangingPunct="1"/>
            <a:r>
              <a:rPr lang="en-US" b="1" dirty="0" smtClean="0"/>
              <a:t>Extreme: Examples</a:t>
            </a:r>
          </a:p>
        </p:txBody>
      </p:sp>
      <p:sp>
        <p:nvSpPr>
          <p:cNvPr id="77827" name="Rectangle 3"/>
          <p:cNvSpPr>
            <a:spLocks noGrp="1" noChangeArrowheads="1"/>
          </p:cNvSpPr>
          <p:nvPr>
            <p:ph type="body" idx="1"/>
          </p:nvPr>
        </p:nvSpPr>
        <p:spPr>
          <a:xfrm>
            <a:off x="3178629" y="1567543"/>
            <a:ext cx="5399314" cy="4862285"/>
          </a:xfrm>
        </p:spPr>
        <p:txBody>
          <a:bodyPr>
            <a:normAutofit/>
          </a:bodyPr>
          <a:lstStyle/>
          <a:p>
            <a:pPr marL="609600" indent="-609600" eaLnBrk="1" hangingPunct="1">
              <a:lnSpc>
                <a:spcPct val="70000"/>
              </a:lnSpc>
              <a:buNone/>
            </a:pPr>
            <a:r>
              <a:rPr lang="en-US" sz="2600" dirty="0" smtClean="0"/>
              <a:t>--Europeans won </a:t>
            </a:r>
            <a:r>
              <a:rPr lang="en-US" sz="2600" i="1" dirty="0" smtClean="0"/>
              <a:t>all</a:t>
            </a:r>
            <a:r>
              <a:rPr lang="en-US" sz="2600" dirty="0" smtClean="0"/>
              <a:t> their battles.”</a:t>
            </a:r>
          </a:p>
          <a:p>
            <a:pPr marL="609600" indent="-609600" eaLnBrk="1" hangingPunct="1">
              <a:lnSpc>
                <a:spcPct val="70000"/>
              </a:lnSpc>
              <a:buFontTx/>
              <a:buNone/>
            </a:pPr>
            <a:r>
              <a:rPr lang="en-US" sz="2600" dirty="0" smtClean="0"/>
              <a:t>--they established an </a:t>
            </a:r>
            <a:r>
              <a:rPr lang="en-US" sz="2600" i="1" dirty="0" smtClean="0"/>
              <a:t>ideal</a:t>
            </a:r>
            <a:r>
              <a:rPr lang="en-US" sz="2600" dirty="0" smtClean="0"/>
              <a:t> community</a:t>
            </a:r>
          </a:p>
          <a:p>
            <a:pPr marL="609600" indent="-609600" eaLnBrk="1" hangingPunct="1">
              <a:lnSpc>
                <a:spcPct val="70000"/>
              </a:lnSpc>
              <a:buFontTx/>
              <a:buNone/>
            </a:pPr>
            <a:r>
              <a:rPr lang="en-US" sz="2600" dirty="0" smtClean="0"/>
              <a:t>--the bank was </a:t>
            </a:r>
            <a:r>
              <a:rPr lang="en-US" sz="2600" i="1" dirty="0" smtClean="0"/>
              <a:t>always</a:t>
            </a:r>
            <a:r>
              <a:rPr lang="en-US" sz="2600" dirty="0" smtClean="0"/>
              <a:t> busy.</a:t>
            </a:r>
          </a:p>
          <a:p>
            <a:pPr marL="609600" indent="-609600" eaLnBrk="1" hangingPunct="1">
              <a:lnSpc>
                <a:spcPct val="70000"/>
              </a:lnSpc>
              <a:buNone/>
            </a:pPr>
            <a:r>
              <a:rPr lang="en-US" sz="2600" dirty="0" smtClean="0"/>
              <a:t>--Impressionism was an </a:t>
            </a:r>
            <a:r>
              <a:rPr lang="en-US" sz="2600" i="1" dirty="0" smtClean="0"/>
              <a:t>entirely</a:t>
            </a:r>
            <a:r>
              <a:rPr lang="en-US" sz="2600" dirty="0" smtClean="0"/>
              <a:t> different style of painting.</a:t>
            </a:r>
          </a:p>
          <a:p>
            <a:pPr marL="609600" indent="-609600" eaLnBrk="1" hangingPunct="1">
              <a:lnSpc>
                <a:spcPct val="70000"/>
              </a:lnSpc>
              <a:buNone/>
            </a:pPr>
            <a:r>
              <a:rPr lang="en-US" sz="2600" dirty="0" smtClean="0"/>
              <a:t>--It was </a:t>
            </a:r>
            <a:r>
              <a:rPr lang="en-US" sz="2600" i="1" dirty="0" smtClean="0"/>
              <a:t>impossible</a:t>
            </a:r>
            <a:r>
              <a:rPr lang="en-US" sz="2600" dirty="0" smtClean="0"/>
              <a:t> for him to overcome his past.  </a:t>
            </a:r>
          </a:p>
          <a:p>
            <a:pPr marL="609600" indent="-609600" eaLnBrk="1" hangingPunct="1">
              <a:lnSpc>
                <a:spcPct val="70000"/>
              </a:lnSpc>
              <a:buNone/>
            </a:pPr>
            <a:r>
              <a:rPr lang="en-US" sz="2600" dirty="0" smtClean="0"/>
              <a:t>--Men were </a:t>
            </a:r>
            <a:r>
              <a:rPr lang="en-US" sz="2600" i="1" dirty="0" smtClean="0"/>
              <a:t>incapable</a:t>
            </a:r>
            <a:r>
              <a:rPr lang="en-US" sz="2600" dirty="0" smtClean="0"/>
              <a:t> of recognizing the equality of women</a:t>
            </a:r>
          </a:p>
          <a:p>
            <a:pPr marL="609600" indent="-609600" eaLnBrk="1" hangingPunct="1">
              <a:lnSpc>
                <a:spcPct val="70000"/>
              </a:lnSpc>
              <a:buNone/>
            </a:pPr>
            <a:endParaRPr lang="en-US" sz="2200" dirty="0" smtClean="0"/>
          </a:p>
          <a:p>
            <a:pPr marL="609600" indent="-609600" eaLnBrk="1" hangingPunct="1">
              <a:lnSpc>
                <a:spcPct val="70000"/>
              </a:lnSpc>
              <a:buFontTx/>
              <a:buNone/>
            </a:pPr>
            <a:endParaRPr lang="en-US" sz="2200" dirty="0" smtClean="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b="1" i="1" dirty="0" smtClean="0"/>
              <a:t>You can do this!!!</a:t>
            </a:r>
            <a:endParaRPr lang="en-US" sz="4400" b="1" i="1" dirty="0"/>
          </a:p>
        </p:txBody>
      </p:sp>
      <p:sp>
        <p:nvSpPr>
          <p:cNvPr id="3" name="Content Placeholder 2"/>
          <p:cNvSpPr>
            <a:spLocks noGrp="1"/>
          </p:cNvSpPr>
          <p:nvPr>
            <p:ph idx="1"/>
          </p:nvPr>
        </p:nvSpPr>
        <p:spPr/>
        <p:txBody>
          <a:bodyPr>
            <a:normAutofit/>
          </a:bodyPr>
          <a:lstStyle/>
          <a:p>
            <a:pPr algn="ctr">
              <a:buNone/>
            </a:pPr>
            <a:r>
              <a:rPr lang="en-US" sz="2600" b="1" i="1" dirty="0" smtClean="0"/>
              <a:t>Focus, discipline, and PRACTICE are the keys to success!!!</a:t>
            </a:r>
          </a:p>
          <a:p>
            <a:pPr algn="ctr">
              <a:buNone/>
            </a:pPr>
            <a:endParaRPr lang="en-US" sz="2600" b="1" i="1" dirty="0" smtClean="0"/>
          </a:p>
          <a:p>
            <a:pPr algn="ctr">
              <a:buNone/>
            </a:pPr>
            <a:r>
              <a:rPr lang="en-US" sz="3800" b="1" i="1" dirty="0" smtClean="0"/>
              <a:t>Be better tomorrow than you were yesterday!</a:t>
            </a:r>
            <a:endParaRPr lang="en-US" sz="3800" b="1"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744538" y="457200"/>
            <a:ext cx="6494462" cy="887413"/>
          </a:xfrm>
        </p:spPr>
        <p:txBody>
          <a:bodyPr/>
          <a:lstStyle/>
          <a:p>
            <a:pPr eaLnBrk="1" hangingPunct="1"/>
            <a:r>
              <a:rPr lang="en-US" b="1" smtClean="0"/>
              <a:t>Introduction to the Test:</a:t>
            </a:r>
            <a:br>
              <a:rPr lang="en-US" b="1" smtClean="0"/>
            </a:br>
            <a:r>
              <a:rPr lang="en-US" b="1" smtClean="0"/>
              <a:t>Supporting Details Questions</a:t>
            </a:r>
            <a:endParaRPr lang="en-US" smtClean="0"/>
          </a:p>
        </p:txBody>
      </p:sp>
      <p:sp>
        <p:nvSpPr>
          <p:cNvPr id="44035" name="Rectangle 3"/>
          <p:cNvSpPr>
            <a:spLocks noGrp="1" noChangeArrowheads="1"/>
          </p:cNvSpPr>
          <p:nvPr>
            <p:ph sz="half" idx="1"/>
          </p:nvPr>
        </p:nvSpPr>
        <p:spPr>
          <a:xfrm>
            <a:off x="752475" y="1600200"/>
            <a:ext cx="7553325" cy="4525963"/>
          </a:xfrm>
        </p:spPr>
        <p:txBody>
          <a:bodyPr/>
          <a:lstStyle/>
          <a:p>
            <a:pPr eaLnBrk="1" hangingPunct="1">
              <a:buFont typeface="Times" pitchFamily="-105" charset="0"/>
              <a:buChar char="•"/>
            </a:pPr>
            <a:r>
              <a:rPr lang="en-US" sz="2400" smtClean="0"/>
              <a:t>Shows understanding of individual points</a:t>
            </a:r>
          </a:p>
          <a:p>
            <a:pPr eaLnBrk="1" hangingPunct="1">
              <a:buFont typeface="Times" pitchFamily="-105" charset="0"/>
              <a:buChar char="•"/>
            </a:pPr>
            <a:endParaRPr lang="en-US" sz="2400" smtClean="0"/>
          </a:p>
          <a:p>
            <a:pPr eaLnBrk="1" hangingPunct="1">
              <a:buFont typeface="Times" pitchFamily="-105" charset="0"/>
              <a:buChar char="•"/>
            </a:pPr>
            <a:r>
              <a:rPr lang="en-US" sz="2400" smtClean="0"/>
              <a:t>Demonstrate comprehension and careful understanding</a:t>
            </a:r>
          </a:p>
          <a:p>
            <a:pPr eaLnBrk="1" hangingPunct="1">
              <a:buFont typeface="Times" pitchFamily="-105" charset="0"/>
              <a:buChar char="•"/>
            </a:pPr>
            <a:endParaRPr lang="en-US" sz="2400" smtClean="0"/>
          </a:p>
          <a:p>
            <a:pPr eaLnBrk="1" hangingPunct="1">
              <a:buFont typeface="Times" pitchFamily="-105" charset="0"/>
              <a:buChar char="•"/>
            </a:pPr>
            <a:r>
              <a:rPr lang="en-US" sz="2400" smtClean="0"/>
              <a:t>Determine which fact(s) best supports main idea.</a:t>
            </a:r>
          </a:p>
          <a:p>
            <a:pPr eaLnBrk="1" hangingPunct="1">
              <a:buFont typeface="Times" pitchFamily="-105" charset="0"/>
              <a:buChar char="•"/>
            </a:pPr>
            <a:endParaRPr lang="en-US" sz="2400" smtClean="0"/>
          </a:p>
          <a:p>
            <a:pPr eaLnBrk="1" hangingPunct="1">
              <a:buFont typeface="Times" pitchFamily="-105" charset="0"/>
              <a:buChar char="•"/>
            </a:pPr>
            <a:r>
              <a:rPr lang="en-US" sz="2400" smtClean="0"/>
              <a:t>Sequence the events in the passage</a:t>
            </a:r>
          </a:p>
        </p:txBody>
      </p:sp>
    </p:spTree>
  </p:cSld>
  <p:clrMapOvr>
    <a:masterClrMapping/>
  </p:clrMapOvr>
  <p:transition>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744538" y="484188"/>
            <a:ext cx="6418262" cy="887412"/>
          </a:xfrm>
        </p:spPr>
        <p:txBody>
          <a:bodyPr/>
          <a:lstStyle/>
          <a:p>
            <a:pPr eaLnBrk="1" hangingPunct="1"/>
            <a:r>
              <a:rPr lang="en-US" b="1" smtClean="0"/>
              <a:t>Introduction to the Test:</a:t>
            </a:r>
            <a:br>
              <a:rPr lang="en-US" b="1" smtClean="0"/>
            </a:br>
            <a:r>
              <a:rPr lang="en-US" b="1" smtClean="0"/>
              <a:t>Supporting Details Question Stems</a:t>
            </a:r>
            <a:endParaRPr lang="en-US" smtClean="0"/>
          </a:p>
        </p:txBody>
      </p:sp>
      <p:sp>
        <p:nvSpPr>
          <p:cNvPr id="46083" name="Rectangle 3"/>
          <p:cNvSpPr>
            <a:spLocks noGrp="1" noChangeArrowheads="1"/>
          </p:cNvSpPr>
          <p:nvPr>
            <p:ph sz="half" idx="1"/>
          </p:nvPr>
        </p:nvSpPr>
        <p:spPr>
          <a:xfrm>
            <a:off x="752475" y="1600200"/>
            <a:ext cx="7553325" cy="4525963"/>
          </a:xfrm>
        </p:spPr>
        <p:txBody>
          <a:bodyPr/>
          <a:lstStyle/>
          <a:p>
            <a:pPr eaLnBrk="1" hangingPunct="1">
              <a:lnSpc>
                <a:spcPct val="200000"/>
              </a:lnSpc>
              <a:buFont typeface="Times" pitchFamily="-105" charset="0"/>
              <a:buChar char="•"/>
            </a:pPr>
            <a:r>
              <a:rPr lang="en-US" sz="2000" smtClean="0"/>
              <a:t>According to the [a specific paragraph/section/passage]…</a:t>
            </a:r>
          </a:p>
          <a:p>
            <a:pPr eaLnBrk="1" hangingPunct="1">
              <a:lnSpc>
                <a:spcPct val="200000"/>
              </a:lnSpc>
              <a:buFont typeface="Times" pitchFamily="-105" charset="0"/>
              <a:buChar char="•"/>
            </a:pPr>
            <a:r>
              <a:rPr lang="en-US" sz="2000" smtClean="0"/>
              <a:t>Who/when/what/where did… </a:t>
            </a:r>
          </a:p>
          <a:p>
            <a:pPr eaLnBrk="1" hangingPunct="1">
              <a:lnSpc>
                <a:spcPct val="200000"/>
              </a:lnSpc>
              <a:buFont typeface="Times" pitchFamily="-105" charset="0"/>
              <a:buChar char="•"/>
            </a:pPr>
            <a:r>
              <a:rPr lang="en-US" sz="2000" smtClean="0"/>
              <a:t>According to the passage, all of the following are true about ------ EXCEPT. . . </a:t>
            </a:r>
          </a:p>
          <a:p>
            <a:pPr eaLnBrk="1" hangingPunct="1">
              <a:lnSpc>
                <a:spcPct val="200000"/>
              </a:lnSpc>
              <a:buFont typeface="Times" pitchFamily="-105" charset="0"/>
              <a:buChar char="•"/>
            </a:pPr>
            <a:r>
              <a:rPr lang="en-US" sz="2000" smtClean="0"/>
              <a:t>The passage makes it clear that…</a:t>
            </a:r>
            <a:endParaRPr lang="en-US" sz="2400" smtClean="0"/>
          </a:p>
        </p:txBody>
      </p:sp>
    </p:spTree>
  </p:cSld>
  <p:clrMapOvr>
    <a:masterClrMapping/>
  </p:clrMapOvr>
  <p:transition>
    <p:cover/>
  </p:transition>
  <p:timing>
    <p:tnLst>
      <p:par>
        <p:cTn id="1" dur="indefinite" restart="never" nodeType="tmRoot"/>
      </p:par>
    </p:tnLst>
  </p:timing>
</p:sld>
</file>

<file path=ppt/theme/theme1.xml><?xml version="1.0" encoding="utf-8"?>
<a:theme xmlns:a="http://schemas.openxmlformats.org/drawingml/2006/main" name="Inspiration">
  <a:themeElements>
    <a:clrScheme name="Inspiration">
      <a:dk1>
        <a:sysClr val="windowText" lastClr="000000"/>
      </a:dk1>
      <a:lt1>
        <a:sysClr val="window" lastClr="FFFFFF"/>
      </a:lt1>
      <a:dk2>
        <a:srgbClr val="2F2F26"/>
      </a:dk2>
      <a:lt2>
        <a:srgbClr val="9FA795"/>
      </a:lt2>
      <a:accent1>
        <a:srgbClr val="749805"/>
      </a:accent1>
      <a:accent2>
        <a:srgbClr val="BACC82"/>
      </a:accent2>
      <a:accent3>
        <a:srgbClr val="6E9EC2"/>
      </a:accent3>
      <a:accent4>
        <a:srgbClr val="2046A5"/>
      </a:accent4>
      <a:accent5>
        <a:srgbClr val="5039C6"/>
      </a:accent5>
      <a:accent6>
        <a:srgbClr val="7411D0"/>
      </a:accent6>
      <a:hlink>
        <a:srgbClr val="FFC000"/>
      </a:hlink>
      <a:folHlink>
        <a:srgbClr val="C0C000"/>
      </a:folHlink>
    </a:clrScheme>
    <a:fontScheme name="Inspiration">
      <a:majorFont>
        <a:latin typeface="News Gothic MT"/>
        <a:ea typeface=""/>
        <a:cs typeface=""/>
        <a:font script="Jpan" typeface="メイリオ"/>
      </a:majorFont>
      <a:minorFont>
        <a:latin typeface="News Gothic MT"/>
        <a:ea typeface=""/>
        <a:cs typeface=""/>
        <a:font script="Jpan" typeface="メイリオ"/>
      </a:minorFont>
    </a:fontScheme>
    <a:fmtScheme name="Inspiration">
      <a:fillStyleLst>
        <a:solidFill>
          <a:schemeClr val="phClr"/>
        </a:solidFill>
        <a:gradFill rotWithShape="1">
          <a:gsLst>
            <a:gs pos="25000">
              <a:schemeClr val="phClr">
                <a:tint val="90000"/>
                <a:shade val="100000"/>
                <a:alpha val="90000"/>
                <a:satMod val="150000"/>
              </a:schemeClr>
            </a:gs>
            <a:gs pos="100000">
              <a:schemeClr val="phClr">
                <a:tint val="100000"/>
                <a:shade val="60000"/>
                <a:satMod val="135000"/>
              </a:schemeClr>
            </a:gs>
          </a:gsLst>
          <a:path path="circle">
            <a:fillToRect l="50000" t="50000" r="50000" b="50000"/>
          </a:path>
        </a:gradFill>
        <a:gradFill rotWithShape="1">
          <a:gsLst>
            <a:gs pos="0">
              <a:schemeClr val="phClr">
                <a:tint val="90000"/>
                <a:shade val="100000"/>
                <a:alpha val="85000"/>
                <a:satMod val="150000"/>
              </a:schemeClr>
            </a:gs>
            <a:gs pos="33000">
              <a:schemeClr val="phClr">
                <a:tint val="90000"/>
                <a:shade val="100000"/>
                <a:alpha val="95000"/>
                <a:satMod val="130000"/>
              </a:schemeClr>
            </a:gs>
            <a:gs pos="67000">
              <a:schemeClr val="phClr">
                <a:shade val="70000"/>
                <a:satMod val="135000"/>
              </a:schemeClr>
            </a:gs>
            <a:gs pos="100000">
              <a:schemeClr val="phClr">
                <a:shade val="50000"/>
                <a:satMod val="135000"/>
              </a:schemeClr>
            </a:gs>
          </a:gsLst>
          <a:lin ang="13200000" scaled="1"/>
        </a:gradFill>
      </a:fillStyleLst>
      <a:lnStyleLst>
        <a:ln w="12700" cap="flat" cmpd="sng" algn="ctr">
          <a:solidFill>
            <a:schemeClr val="phClr">
              <a:shade val="95000"/>
              <a:satMod val="105000"/>
            </a:schemeClr>
          </a:solidFill>
          <a:prstDash val="solid"/>
        </a:ln>
        <a:ln w="38100" cap="flat" cmpd="thickThin" algn="ctr">
          <a:solidFill>
            <a:schemeClr val="phClr"/>
          </a:solidFill>
          <a:prstDash val="solid"/>
        </a:ln>
        <a:ln w="38100" cap="flat" cmpd="thinThick" algn="ctr">
          <a:solidFill>
            <a:schemeClr val="phClr"/>
          </a:solidFill>
          <a:prstDash val="solid"/>
        </a:ln>
      </a:lnStyleLst>
      <a:effectStyleLst>
        <a:effectStyle>
          <a:effectLst/>
        </a:effectStyle>
        <a:effectStyle>
          <a:effectLst/>
          <a:scene3d>
            <a:camera prst="orthographicFront">
              <a:rot lat="0" lon="0" rev="0"/>
            </a:camera>
            <a:lightRig rig="twoPt" dir="tl"/>
          </a:scene3d>
          <a:sp3d extrusionH="12700" prstMaterial="softEdge">
            <a:bevelT w="25400" h="50800"/>
          </a:sp3d>
        </a:effectStyle>
        <a:effectStyle>
          <a:effectLst>
            <a:innerShdw blurRad="50800" dist="25400" dir="2400000">
              <a:srgbClr val="808080">
                <a:alpha val="75000"/>
              </a:srgbClr>
            </a:innerShdw>
            <a:reflection blurRad="38100" stA="26000" endPos="35000" dist="12700" dir="5400000" fadeDir="48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Inspiration.thmx</Template>
  <TotalTime>3343</TotalTime>
  <Words>5657</Words>
  <Application>Microsoft Office PowerPoint</Application>
  <PresentationFormat>On-screen Show (4:3)</PresentationFormat>
  <Paragraphs>547</Paragraphs>
  <Slides>75</Slides>
  <Notes>33</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75</vt:i4>
      </vt:variant>
    </vt:vector>
  </HeadingPairs>
  <TitlesOfParts>
    <vt:vector size="86" baseType="lpstr">
      <vt:lpstr>ＭＳ Ｐゴシック</vt:lpstr>
      <vt:lpstr>Arial</vt:lpstr>
      <vt:lpstr>Bookman Old Style</vt:lpstr>
      <vt:lpstr>Calibri</vt:lpstr>
      <vt:lpstr>Geneva</vt:lpstr>
      <vt:lpstr>Helvetica</vt:lpstr>
      <vt:lpstr>News Gothic MT</vt:lpstr>
      <vt:lpstr>Times</vt:lpstr>
      <vt:lpstr>Wingdings</vt:lpstr>
      <vt:lpstr>ヒラギノ角ゴ Pro W3</vt:lpstr>
      <vt:lpstr>Inspiration</vt:lpstr>
      <vt:lpstr>ACT Reading Preparation (for use in Social Science)</vt:lpstr>
      <vt:lpstr>FHS Social Sciences Overview of Unit</vt:lpstr>
      <vt:lpstr>Introduction to the Test: Four Types of Passages</vt:lpstr>
      <vt:lpstr>  Our Focus - the Social Science Reading  </vt:lpstr>
      <vt:lpstr>Introduction to the Test: Types of Questions</vt:lpstr>
      <vt:lpstr>Introduction to the Test: Main Idea Questions</vt:lpstr>
      <vt:lpstr>Introduction to the Test: Main Idea Question Stems</vt:lpstr>
      <vt:lpstr>Introduction to the Test: Supporting Details Questions</vt:lpstr>
      <vt:lpstr>Introduction to the Test: Supporting Details Question Stems</vt:lpstr>
      <vt:lpstr>Introduction to the Test: Inference-Evaluation Questions</vt:lpstr>
      <vt:lpstr>Introduction to the Test: Inference-Evaluation Questions</vt:lpstr>
      <vt:lpstr>Introduction to the Test: Inference-Evaluation Question Stems</vt:lpstr>
      <vt:lpstr>PowerPoint Presentation</vt:lpstr>
      <vt:lpstr>Lesson #1: Active Reading</vt:lpstr>
      <vt:lpstr>Active Reading: Structural Clues</vt:lpstr>
      <vt:lpstr>Active Reading: Structural Clues</vt:lpstr>
      <vt:lpstr>Active Reading: Structural Clues</vt:lpstr>
      <vt:lpstr>Active Reading: Structural Clues</vt:lpstr>
      <vt:lpstr>Active Reading: Annotate</vt:lpstr>
      <vt:lpstr>Active Reading: Example from Humanities (56A)</vt:lpstr>
      <vt:lpstr>Active Reading: Example from Humanities (56A)</vt:lpstr>
      <vt:lpstr>Active Reading: Example from Humanities (56A)</vt:lpstr>
      <vt:lpstr>Active Reading: Example from Social Science (56A)</vt:lpstr>
      <vt:lpstr>Active Reading: Example from Social Science (56A)</vt:lpstr>
      <vt:lpstr>Active Reading: Example from Social Science (56A)</vt:lpstr>
      <vt:lpstr>Active Reading: Hinge Words</vt:lpstr>
      <vt:lpstr>Active Reading: Example from Social Science (56A)</vt:lpstr>
      <vt:lpstr>Active Reading: Example from Social Science (56A)</vt:lpstr>
      <vt:lpstr>Active Reading: Example from Social Science (56A)</vt:lpstr>
      <vt:lpstr>Recap Lesson 1: Active Reading</vt:lpstr>
      <vt:lpstr>PowerPoint Presentation</vt:lpstr>
      <vt:lpstr>Lesson #2 – Question Types:  Main Ideas &amp; Supporting Details</vt:lpstr>
      <vt:lpstr>Practice Test Question 13: Main Ideas</vt:lpstr>
      <vt:lpstr>Strategies to Help Answer This Question</vt:lpstr>
      <vt:lpstr>Practice Test Question 13: Main Ideas</vt:lpstr>
      <vt:lpstr>Practice Test Question 11:          Supporting Details</vt:lpstr>
      <vt:lpstr>Strategies to Help Answer This Question</vt:lpstr>
      <vt:lpstr>Practice Test Question 11:          Supporting Details</vt:lpstr>
      <vt:lpstr>Practice Test Question 12:       Supporting Details</vt:lpstr>
      <vt:lpstr>Strategies to Help Answer This Question</vt:lpstr>
      <vt:lpstr>Practice Test Question 12:       Supporting Details</vt:lpstr>
      <vt:lpstr>PowerPoint Presentation</vt:lpstr>
      <vt:lpstr>Lesson #3 – Question Types:  Inference</vt:lpstr>
      <vt:lpstr>Practice Test Question 22:       Inference—Meaning of Words</vt:lpstr>
      <vt:lpstr>Strategies to Help Answer This Question</vt:lpstr>
      <vt:lpstr>Practice Test Question 22:       Inference—Meaning of Words</vt:lpstr>
      <vt:lpstr>Practice Test Question 19:      Inference—Meaning of Words</vt:lpstr>
      <vt:lpstr>Strategies to Help Answer This Question</vt:lpstr>
      <vt:lpstr>Practice Test Question 19:       Inference—Meaning of Words</vt:lpstr>
      <vt:lpstr>Practice Test Question 16:      Inference— Drawing Conclusions</vt:lpstr>
      <vt:lpstr>Strategies to Help Answer This Question</vt:lpstr>
      <vt:lpstr>Practice Test Question 16:      Inference— Drawing Conclusions</vt:lpstr>
      <vt:lpstr>PowerPoint Presentation</vt:lpstr>
      <vt:lpstr>Lesson #4 – Distracters Weasel and Shift</vt:lpstr>
      <vt:lpstr>Understand Distracters</vt:lpstr>
      <vt:lpstr>The FOUR Types of Distracters</vt:lpstr>
      <vt:lpstr>Distracters: The Trick</vt:lpstr>
      <vt:lpstr>Distracter #1: The Weasel</vt:lpstr>
      <vt:lpstr>Example of The Weasel    (Practice Test 56A, Social Science)</vt:lpstr>
      <vt:lpstr>Distracter #1: The Weasel</vt:lpstr>
      <vt:lpstr>Example of The Weasel    (Practice Test 56A, Social Science)</vt:lpstr>
      <vt:lpstr>Distracter #2: The Shift</vt:lpstr>
      <vt:lpstr>Example of The Shift    (Practice Test 56A, Social Science)</vt:lpstr>
      <vt:lpstr>Distracter #2: The Shift</vt:lpstr>
      <vt:lpstr>Example of The Shift      (Practice Test 56A, Social Science)</vt:lpstr>
      <vt:lpstr>PowerPoint Presentation</vt:lpstr>
      <vt:lpstr>Lesson #5 – Distracters Enticer and Extreme</vt:lpstr>
      <vt:lpstr>Distracter #3: The Enticer</vt:lpstr>
      <vt:lpstr>Example of The Enticer    (Practice Test 56A, Social Science)</vt:lpstr>
      <vt:lpstr>Distracter #3: The Enticer</vt:lpstr>
      <vt:lpstr>Example of The Enticer      (Practice Test 56A, Social Science)</vt:lpstr>
      <vt:lpstr>Distracter #4: The Extreme</vt:lpstr>
      <vt:lpstr>Remember Distracter #4?     The Extreme</vt:lpstr>
      <vt:lpstr>Extreme: Examples</vt:lpstr>
      <vt:lpstr>You can do this!!!</vt:lpstr>
    </vt:vector>
  </TitlesOfParts>
  <Company>John Hersey High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 Reading Preparation</dc:title>
  <dc:creator>Kevin Poduska</dc:creator>
  <cp:lastModifiedBy>Corrine Kallemeyn</cp:lastModifiedBy>
  <cp:revision>164</cp:revision>
  <dcterms:created xsi:type="dcterms:W3CDTF">2011-01-07T01:35:42Z</dcterms:created>
  <dcterms:modified xsi:type="dcterms:W3CDTF">2018-02-16T19:54:52Z</dcterms:modified>
</cp:coreProperties>
</file>