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E2A3366E-D8C4-4342-8093-E8CFAB5CEE1F}" type="datetimeFigureOut">
              <a:rPr lang="en-US" smtClean="0"/>
              <a:t>9/19/2018</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847AAC50-26FF-4151-BF35-5379A9E6D63E}" type="slidenum">
              <a:rPr lang="en-US" smtClean="0"/>
              <a:t>‹#›</a:t>
            </a:fld>
            <a:endParaRPr lang="en-US"/>
          </a:p>
        </p:txBody>
      </p:sp>
    </p:spTree>
    <p:extLst>
      <p:ext uri="{BB962C8B-B14F-4D97-AF65-F5344CB8AC3E}">
        <p14:creationId xmlns:p14="http://schemas.microsoft.com/office/powerpoint/2010/main" val="1664709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2A3366E-D8C4-4342-8093-E8CFAB5CEE1F}" type="datetimeFigureOut">
              <a:rPr lang="en-US" smtClean="0"/>
              <a:t>9/19/2018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47AAC50-26FF-4151-BF35-5379A9E6D63E}" type="slidenum">
              <a:rPr lang="en-US" smtClean="0"/>
              <a:t>‹#›</a:t>
            </a:fld>
            <a:endParaRPr lang="en-US"/>
          </a:p>
        </p:txBody>
      </p:sp>
    </p:spTree>
    <p:extLst>
      <p:ext uri="{BB962C8B-B14F-4D97-AF65-F5344CB8AC3E}">
        <p14:creationId xmlns:p14="http://schemas.microsoft.com/office/powerpoint/2010/main" val="3378140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2A3366E-D8C4-4342-8093-E8CFAB5CEE1F}" type="datetimeFigureOut">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47AAC50-26FF-4151-BF35-5379A9E6D63E}" type="slidenum">
              <a:rPr lang="en-US" smtClean="0"/>
              <a:t>‹#›</a:t>
            </a:fld>
            <a:endParaRPr lang="en-US"/>
          </a:p>
        </p:txBody>
      </p:sp>
    </p:spTree>
    <p:extLst>
      <p:ext uri="{BB962C8B-B14F-4D97-AF65-F5344CB8AC3E}">
        <p14:creationId xmlns:p14="http://schemas.microsoft.com/office/powerpoint/2010/main" val="7518670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2A3366E-D8C4-4342-8093-E8CFAB5CEE1F}" type="datetimeFigureOut">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47AAC50-26FF-4151-BF35-5379A9E6D63E}" type="slidenum">
              <a:rPr lang="en-US" smtClean="0"/>
              <a:t>‹#›</a:t>
            </a:fld>
            <a:endParaRPr lang="en-US"/>
          </a:p>
        </p:txBody>
      </p:sp>
    </p:spTree>
    <p:extLst>
      <p:ext uri="{BB962C8B-B14F-4D97-AF65-F5344CB8AC3E}">
        <p14:creationId xmlns:p14="http://schemas.microsoft.com/office/powerpoint/2010/main" val="22431345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2A3366E-D8C4-4342-8093-E8CFAB5CEE1F}" type="datetimeFigureOut">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47AAC50-26FF-4151-BF35-5379A9E6D63E}" type="slidenum">
              <a:rPr lang="en-US" smtClean="0"/>
              <a:t>‹#›</a:t>
            </a:fld>
            <a:endParaRPr lang="en-US"/>
          </a:p>
        </p:txBody>
      </p:sp>
    </p:spTree>
    <p:extLst>
      <p:ext uri="{BB962C8B-B14F-4D97-AF65-F5344CB8AC3E}">
        <p14:creationId xmlns:p14="http://schemas.microsoft.com/office/powerpoint/2010/main" val="25380146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2A3366E-D8C4-4342-8093-E8CFAB5CEE1F}" type="datetimeFigureOut">
              <a:rPr lang="en-US" smtClean="0"/>
              <a:t>9/19/2018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7AAC50-26FF-4151-BF35-5379A9E6D63E}" type="slidenum">
              <a:rPr lang="en-US" smtClean="0"/>
              <a:t>‹#›</a:t>
            </a:fld>
            <a:endParaRPr lang="en-US"/>
          </a:p>
        </p:txBody>
      </p:sp>
    </p:spTree>
    <p:extLst>
      <p:ext uri="{BB962C8B-B14F-4D97-AF65-F5344CB8AC3E}">
        <p14:creationId xmlns:p14="http://schemas.microsoft.com/office/powerpoint/2010/main" val="23278244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2A3366E-D8C4-4342-8093-E8CFAB5CEE1F}" type="datetimeFigureOut">
              <a:rPr lang="en-US" smtClean="0"/>
              <a:t>9/19/2018</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847AAC50-26FF-4151-BF35-5379A9E6D63E}" type="slidenum">
              <a:rPr lang="en-US" smtClean="0"/>
              <a:t>‹#›</a:t>
            </a:fld>
            <a:endParaRPr lang="en-US"/>
          </a:p>
        </p:txBody>
      </p:sp>
    </p:spTree>
    <p:extLst>
      <p:ext uri="{BB962C8B-B14F-4D97-AF65-F5344CB8AC3E}">
        <p14:creationId xmlns:p14="http://schemas.microsoft.com/office/powerpoint/2010/main" val="17958716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E2A3366E-D8C4-4342-8093-E8CFAB5CEE1F}" type="datetimeFigureOut">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7AAC50-26FF-4151-BF35-5379A9E6D63E}" type="slidenum">
              <a:rPr lang="en-US" smtClean="0"/>
              <a:t>‹#›</a:t>
            </a:fld>
            <a:endParaRPr lang="en-US"/>
          </a:p>
        </p:txBody>
      </p:sp>
    </p:spTree>
    <p:extLst>
      <p:ext uri="{BB962C8B-B14F-4D97-AF65-F5344CB8AC3E}">
        <p14:creationId xmlns:p14="http://schemas.microsoft.com/office/powerpoint/2010/main" val="11775900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E2A3366E-D8C4-4342-8093-E8CFAB5CEE1F}" type="datetimeFigureOut">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47AAC50-26FF-4151-BF35-5379A9E6D63E}" type="slidenum">
              <a:rPr lang="en-US" smtClean="0"/>
              <a:t>‹#›</a:t>
            </a:fld>
            <a:endParaRPr lang="en-US"/>
          </a:p>
        </p:txBody>
      </p:sp>
    </p:spTree>
    <p:extLst>
      <p:ext uri="{BB962C8B-B14F-4D97-AF65-F5344CB8AC3E}">
        <p14:creationId xmlns:p14="http://schemas.microsoft.com/office/powerpoint/2010/main" val="2480589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A3366E-D8C4-4342-8093-E8CFAB5CEE1F}" type="datetimeFigureOut">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7AAC50-26FF-4151-BF35-5379A9E6D63E}" type="slidenum">
              <a:rPr lang="en-US" smtClean="0"/>
              <a:t>‹#›</a:t>
            </a:fld>
            <a:endParaRPr lang="en-US"/>
          </a:p>
        </p:txBody>
      </p:sp>
    </p:spTree>
    <p:extLst>
      <p:ext uri="{BB962C8B-B14F-4D97-AF65-F5344CB8AC3E}">
        <p14:creationId xmlns:p14="http://schemas.microsoft.com/office/powerpoint/2010/main" val="4278904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2A3366E-D8C4-4342-8093-E8CFAB5CEE1F}" type="datetimeFigureOut">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47AAC50-26FF-4151-BF35-5379A9E6D63E}" type="slidenum">
              <a:rPr lang="en-US" smtClean="0"/>
              <a:t>‹#›</a:t>
            </a:fld>
            <a:endParaRPr lang="en-US"/>
          </a:p>
        </p:txBody>
      </p:sp>
    </p:spTree>
    <p:extLst>
      <p:ext uri="{BB962C8B-B14F-4D97-AF65-F5344CB8AC3E}">
        <p14:creationId xmlns:p14="http://schemas.microsoft.com/office/powerpoint/2010/main" val="2208918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2A3366E-D8C4-4342-8093-E8CFAB5CEE1F}" type="datetimeFigureOut">
              <a:rPr lang="en-US" smtClean="0"/>
              <a:t>9/19/2018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7AAC50-26FF-4151-BF35-5379A9E6D63E}" type="slidenum">
              <a:rPr lang="en-US" smtClean="0"/>
              <a:t>‹#›</a:t>
            </a:fld>
            <a:endParaRPr lang="en-US"/>
          </a:p>
        </p:txBody>
      </p:sp>
    </p:spTree>
    <p:extLst>
      <p:ext uri="{BB962C8B-B14F-4D97-AF65-F5344CB8AC3E}">
        <p14:creationId xmlns:p14="http://schemas.microsoft.com/office/powerpoint/2010/main" val="1150276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2A3366E-D8C4-4342-8093-E8CFAB5CEE1F}" type="datetimeFigureOut">
              <a:rPr lang="en-US" smtClean="0"/>
              <a:t>9/19/2018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7AAC50-26FF-4151-BF35-5379A9E6D63E}" type="slidenum">
              <a:rPr lang="en-US" smtClean="0"/>
              <a:t>‹#›</a:t>
            </a:fld>
            <a:endParaRPr lang="en-US"/>
          </a:p>
        </p:txBody>
      </p:sp>
    </p:spTree>
    <p:extLst>
      <p:ext uri="{BB962C8B-B14F-4D97-AF65-F5344CB8AC3E}">
        <p14:creationId xmlns:p14="http://schemas.microsoft.com/office/powerpoint/2010/main" val="295589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2A3366E-D8C4-4342-8093-E8CFAB5CEE1F}" type="datetimeFigureOut">
              <a:rPr lang="en-US" smtClean="0"/>
              <a:t>9/19/2018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7AAC50-26FF-4151-BF35-5379A9E6D63E}" type="slidenum">
              <a:rPr lang="en-US" smtClean="0"/>
              <a:t>‹#›</a:t>
            </a:fld>
            <a:endParaRPr lang="en-US"/>
          </a:p>
        </p:txBody>
      </p:sp>
    </p:spTree>
    <p:extLst>
      <p:ext uri="{BB962C8B-B14F-4D97-AF65-F5344CB8AC3E}">
        <p14:creationId xmlns:p14="http://schemas.microsoft.com/office/powerpoint/2010/main" val="3709979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3366E-D8C4-4342-8093-E8CFAB5CEE1F}" type="datetimeFigureOut">
              <a:rPr lang="en-US" smtClean="0"/>
              <a:t>9/19/2018</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847AAC50-26FF-4151-BF35-5379A9E6D63E}" type="slidenum">
              <a:rPr lang="en-US" smtClean="0"/>
              <a:t>‹#›</a:t>
            </a:fld>
            <a:endParaRPr lang="en-US"/>
          </a:p>
        </p:txBody>
      </p:sp>
    </p:spTree>
    <p:extLst>
      <p:ext uri="{BB962C8B-B14F-4D97-AF65-F5344CB8AC3E}">
        <p14:creationId xmlns:p14="http://schemas.microsoft.com/office/powerpoint/2010/main" val="1977257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2A3366E-D8C4-4342-8093-E8CFAB5CEE1F}" type="datetimeFigureOut">
              <a:rPr lang="en-US" smtClean="0"/>
              <a:t>9/19/2018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47AAC50-26FF-4151-BF35-5379A9E6D63E}" type="slidenum">
              <a:rPr lang="en-US" smtClean="0"/>
              <a:t>‹#›</a:t>
            </a:fld>
            <a:endParaRPr lang="en-US"/>
          </a:p>
        </p:txBody>
      </p:sp>
    </p:spTree>
    <p:extLst>
      <p:ext uri="{BB962C8B-B14F-4D97-AF65-F5344CB8AC3E}">
        <p14:creationId xmlns:p14="http://schemas.microsoft.com/office/powerpoint/2010/main" val="216996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2A3366E-D8C4-4342-8093-E8CFAB5CEE1F}" type="datetimeFigureOut">
              <a:rPr lang="en-US" smtClean="0"/>
              <a:t>9/19/2018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47AAC50-26FF-4151-BF35-5379A9E6D63E}" type="slidenum">
              <a:rPr lang="en-US" smtClean="0"/>
              <a:t>‹#›</a:t>
            </a:fld>
            <a:endParaRPr lang="en-US"/>
          </a:p>
        </p:txBody>
      </p:sp>
    </p:spTree>
    <p:extLst>
      <p:ext uri="{BB962C8B-B14F-4D97-AF65-F5344CB8AC3E}">
        <p14:creationId xmlns:p14="http://schemas.microsoft.com/office/powerpoint/2010/main" val="824978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E2A3366E-D8C4-4342-8093-E8CFAB5CEE1F}" type="datetimeFigureOut">
              <a:rPr lang="en-US" smtClean="0"/>
              <a:t>9/19/2018</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847AAC50-26FF-4151-BF35-5379A9E6D63E}" type="slidenum">
              <a:rPr lang="en-US" smtClean="0"/>
              <a:t>‹#›</a:t>
            </a:fld>
            <a:endParaRPr lang="en-US"/>
          </a:p>
        </p:txBody>
      </p:sp>
    </p:spTree>
    <p:extLst>
      <p:ext uri="{BB962C8B-B14F-4D97-AF65-F5344CB8AC3E}">
        <p14:creationId xmlns:p14="http://schemas.microsoft.com/office/powerpoint/2010/main" val="8601735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thepuppymillproject.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Pathos/Logos/Ethos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09793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Pathos</a:t>
            </a:r>
            <a:endParaRPr lang="en-US" dirty="0"/>
          </a:p>
        </p:txBody>
      </p:sp>
      <p:sp>
        <p:nvSpPr>
          <p:cNvPr id="3" name="Content Placeholder 2"/>
          <p:cNvSpPr>
            <a:spLocks noGrp="1"/>
          </p:cNvSpPr>
          <p:nvPr>
            <p:ph idx="1"/>
          </p:nvPr>
        </p:nvSpPr>
        <p:spPr/>
        <p:txBody>
          <a:bodyPr/>
          <a:lstStyle/>
          <a:p>
            <a:r>
              <a:rPr lang="en-US" dirty="0" smtClean="0"/>
              <a:t>Emotional appeal</a:t>
            </a:r>
          </a:p>
          <a:p>
            <a:pPr lvl="1"/>
            <a:r>
              <a:rPr lang="en-US" dirty="0" smtClean="0"/>
              <a:t>Make your audience feel emotions (anger, sad, happiness, and etc.)</a:t>
            </a:r>
          </a:p>
          <a:p>
            <a:pPr lvl="1"/>
            <a:r>
              <a:rPr lang="en-US" dirty="0" smtClean="0"/>
              <a:t>You don’t want to over use emotional appeal.  Your audience may feel as if you are trying to trick them.</a:t>
            </a:r>
          </a:p>
          <a:p>
            <a:pPr lvl="1"/>
            <a:r>
              <a:rPr lang="en-US" dirty="0" smtClean="0"/>
              <a:t>For example if you are writing about the cruelty of puppy mills you could start with:</a:t>
            </a:r>
          </a:p>
          <a:p>
            <a:pPr lvl="2"/>
            <a:r>
              <a:rPr lang="en-US" dirty="0" smtClean="0"/>
              <a:t>“Close your eyes.  Imagine with me that you are in a cold dark room.  Although you can’t see it, you know there’s a metal cage surrounding you by the cold bite of the metal on your bare skin.  All around you are cries of despair, but you can’t see anyone.  The smell of urine and feces is strong.  You don’t know what’s going to happen, but you know anywhere is better than here.</a:t>
            </a:r>
          </a:p>
          <a:p>
            <a:pPr marL="914400" lvl="2" indent="0">
              <a:buNone/>
            </a:pPr>
            <a:endParaRPr lang="en-US" dirty="0"/>
          </a:p>
        </p:txBody>
      </p:sp>
    </p:spTree>
    <p:extLst>
      <p:ext uri="{BB962C8B-B14F-4D97-AF65-F5344CB8AC3E}">
        <p14:creationId xmlns:p14="http://schemas.microsoft.com/office/powerpoint/2010/main" val="4056269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Logos</a:t>
            </a:r>
            <a:endParaRPr lang="en-US" dirty="0"/>
          </a:p>
        </p:txBody>
      </p:sp>
      <p:sp>
        <p:nvSpPr>
          <p:cNvPr id="3" name="Content Placeholder 2"/>
          <p:cNvSpPr>
            <a:spLocks noGrp="1"/>
          </p:cNvSpPr>
          <p:nvPr>
            <p:ph idx="1"/>
          </p:nvPr>
        </p:nvSpPr>
        <p:spPr/>
        <p:txBody>
          <a:bodyPr/>
          <a:lstStyle/>
          <a:p>
            <a:r>
              <a:rPr lang="en-US" dirty="0" smtClean="0"/>
              <a:t>Appeals to logic</a:t>
            </a:r>
          </a:p>
          <a:p>
            <a:pPr lvl="1"/>
            <a:r>
              <a:rPr lang="en-US" dirty="0" smtClean="0"/>
              <a:t>State facts and statistics that make your argument seem more believable.  </a:t>
            </a:r>
          </a:p>
          <a:p>
            <a:pPr lvl="1"/>
            <a:r>
              <a:rPr lang="en-US" dirty="0" smtClean="0"/>
              <a:t>You don’t want it all logos.  That would make a very boring speech</a:t>
            </a:r>
          </a:p>
          <a:p>
            <a:pPr lvl="1"/>
            <a:r>
              <a:rPr lang="en-US" dirty="0" smtClean="0"/>
              <a:t>Continuing with the puppy mill speech:</a:t>
            </a:r>
          </a:p>
          <a:p>
            <a:pPr lvl="2"/>
            <a:r>
              <a:rPr lang="en-US" dirty="0" smtClean="0"/>
              <a:t>Did you know it’s legal to keep a breeding dog in a cage with little to no room for the majority of their life?  In fact, according to </a:t>
            </a:r>
            <a:r>
              <a:rPr lang="en-US" dirty="0" smtClean="0">
                <a:hlinkClick r:id="rId2"/>
              </a:rPr>
              <a:t>http://www.thepuppymillproject.org</a:t>
            </a:r>
            <a:r>
              <a:rPr lang="en-US" dirty="0" smtClean="0"/>
              <a:t> there about 167,388 breeding dogs in the United States.  On the other hand, more than 3 million puppies are killed in shelters since they are unable to find a home.</a:t>
            </a:r>
            <a:endParaRPr lang="en-US" dirty="0"/>
          </a:p>
        </p:txBody>
      </p:sp>
    </p:spTree>
    <p:extLst>
      <p:ext uri="{BB962C8B-B14F-4D97-AF65-F5344CB8AC3E}">
        <p14:creationId xmlns:p14="http://schemas.microsoft.com/office/powerpoint/2010/main" val="1448537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Ethos</a:t>
            </a:r>
            <a:endParaRPr lang="en-US" dirty="0"/>
          </a:p>
        </p:txBody>
      </p:sp>
      <p:sp>
        <p:nvSpPr>
          <p:cNvPr id="3" name="Content Placeholder 2"/>
          <p:cNvSpPr>
            <a:spLocks noGrp="1"/>
          </p:cNvSpPr>
          <p:nvPr>
            <p:ph idx="1"/>
          </p:nvPr>
        </p:nvSpPr>
        <p:spPr/>
        <p:txBody>
          <a:bodyPr/>
          <a:lstStyle/>
          <a:p>
            <a:r>
              <a:rPr lang="en-US" dirty="0" smtClean="0"/>
              <a:t>This is the hardest to establish</a:t>
            </a:r>
          </a:p>
          <a:p>
            <a:r>
              <a:rPr lang="en-US" dirty="0" smtClean="0"/>
              <a:t>How the listener/reader perceives the speaker</a:t>
            </a:r>
          </a:p>
          <a:p>
            <a:pPr lvl="1"/>
            <a:r>
              <a:rPr lang="en-US" dirty="0" smtClean="0"/>
              <a:t>You need to connect with your audience that you’re good and honest.</a:t>
            </a:r>
          </a:p>
          <a:p>
            <a:pPr lvl="2"/>
            <a:r>
              <a:rPr lang="en-US" dirty="0" smtClean="0"/>
              <a:t>If you use too much pathos, the audience will feel like you are trying to trick them into believing </a:t>
            </a:r>
            <a:r>
              <a:rPr lang="en-US" smtClean="0"/>
              <a:t>your beliefs.</a:t>
            </a:r>
            <a:endParaRPr lang="en-US" dirty="0" smtClean="0"/>
          </a:p>
          <a:p>
            <a:pPr lvl="1"/>
            <a:r>
              <a:rPr lang="en-US" dirty="0" smtClean="0"/>
              <a:t>You can either build up your character over time, or you use facts (logos) to establish ethos.</a:t>
            </a:r>
          </a:p>
          <a:p>
            <a:pPr lvl="2"/>
            <a:r>
              <a:rPr lang="en-US" i="1" dirty="0" smtClean="0"/>
              <a:t>Don’t pick a speech that your audience knows you are against.  It will make your speech seem forced.  For example, if you like Apple better than Samsung, and you’re very outspoken about this fact, then don’t choose Samsung for your speech.  You won’t have any ethos.</a:t>
            </a:r>
          </a:p>
        </p:txBody>
      </p:sp>
    </p:spTree>
    <p:extLst>
      <p:ext uri="{BB962C8B-B14F-4D97-AF65-F5344CB8AC3E}">
        <p14:creationId xmlns:p14="http://schemas.microsoft.com/office/powerpoint/2010/main" val="8300621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16</TotalTime>
  <Words>367</Words>
  <Application>Microsoft Office PowerPoint</Application>
  <PresentationFormat>Widescreen</PresentationFormat>
  <Paragraphs>20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Century Gothic</vt:lpstr>
      <vt:lpstr>Wingdings 3</vt:lpstr>
      <vt:lpstr>Ion Boardroom</vt:lpstr>
      <vt:lpstr>Pathos/Logos/Ethos</vt:lpstr>
      <vt:lpstr>Pathos</vt:lpstr>
      <vt:lpstr>Logos</vt:lpstr>
      <vt:lpstr>Ethos</vt:lpstr>
    </vt:vector>
  </TitlesOfParts>
  <Company>Leola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Pathos/Logos/Ethos</dc:title>
  <dc:creator>Rachel Lynch</dc:creator>
  <cp:lastModifiedBy>Rachel Lynch</cp:lastModifiedBy>
  <cp:revision>4</cp:revision>
  <dcterms:created xsi:type="dcterms:W3CDTF">2018-09-19T16:49:54Z</dcterms:created>
  <dcterms:modified xsi:type="dcterms:W3CDTF">2018-09-19T17:06:10Z</dcterms:modified>
</cp:coreProperties>
</file>