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8" r:id="rId12"/>
    <p:sldId id="269" r:id="rId13"/>
    <p:sldId id="270" r:id="rId14"/>
    <p:sldId id="259" r:id="rId15"/>
    <p:sldId id="26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Poetry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Poetry Unit Day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7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Stanza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lines of poetry that are usually similar in length and pattern and are separated by spaces</a:t>
            </a:r>
          </a:p>
          <a:p>
            <a:r>
              <a:rPr lang="en-US" dirty="0" smtClean="0"/>
              <a:t>Like a paragraph of poetry</a:t>
            </a:r>
          </a:p>
          <a:p>
            <a:r>
              <a:rPr lang="en-US" dirty="0" smtClean="0"/>
              <a:t>It states and develops a single main idea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lines of a verse usually in the same meter and joined by rhyme, that form a unit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6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Tercet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or group of three lines in a verse rhyming together or connected by rhyme with an adjacent tercet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stanza of four lines; one having alternate rhymes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9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effectLst/>
              </a:rPr>
              <a:t>Formal Verse</a:t>
            </a:r>
          </a:p>
          <a:p>
            <a:pPr lvl="0"/>
            <a:r>
              <a:rPr lang="en-US" dirty="0">
                <a:effectLst/>
              </a:rPr>
              <a:t>Free Verse</a:t>
            </a:r>
          </a:p>
          <a:p>
            <a:pPr lvl="0"/>
            <a:r>
              <a:rPr lang="en-US" dirty="0">
                <a:effectLst/>
              </a:rPr>
              <a:t>Lyric Poetry</a:t>
            </a:r>
          </a:p>
          <a:p>
            <a:pPr lvl="0"/>
            <a:r>
              <a:rPr lang="en-US" dirty="0">
                <a:effectLst/>
              </a:rPr>
              <a:t>Narrative Poetry</a:t>
            </a:r>
          </a:p>
          <a:p>
            <a:pPr lvl="0"/>
            <a:r>
              <a:rPr lang="en-US" dirty="0">
                <a:effectLst/>
              </a:rPr>
              <a:t>Ballads</a:t>
            </a:r>
          </a:p>
          <a:p>
            <a:pPr lvl="0"/>
            <a:r>
              <a:rPr lang="en-US" dirty="0">
                <a:effectLst/>
              </a:rPr>
              <a:t>Epic Poetry</a:t>
            </a:r>
          </a:p>
          <a:p>
            <a:pPr lvl="0"/>
            <a:r>
              <a:rPr lang="en-US" dirty="0">
                <a:effectLst/>
              </a:rPr>
              <a:t>Dramatic </a:t>
            </a:r>
            <a:r>
              <a:rPr lang="en-US" dirty="0" smtClean="0">
                <a:effectLst/>
              </a:rPr>
              <a:t>Poetry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845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Verse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Poetry that overtly uses the effects of </a:t>
            </a:r>
            <a:r>
              <a:rPr lang="en-US" dirty="0" smtClean="0"/>
              <a:t>meter, </a:t>
            </a:r>
            <a:r>
              <a:rPr lang="en-US" dirty="0"/>
              <a:t>rhyme and form, especially the fixed forms (sonnets, villanelles </a:t>
            </a:r>
            <a:r>
              <a:rPr lang="en-US" dirty="0" smtClean="0"/>
              <a:t>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4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smtClean="0"/>
              <a:t>Free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Poetry </a:t>
            </a:r>
            <a:r>
              <a:rPr lang="en-US" dirty="0"/>
              <a:t>that is open to pattern and is recognized as nonconforming and </a:t>
            </a:r>
            <a:r>
              <a:rPr lang="en-US" dirty="0" smtClean="0"/>
              <a:t>rhyme-less </a:t>
            </a:r>
            <a:r>
              <a:rPr lang="en-US" dirty="0"/>
              <a:t>verse.</a:t>
            </a:r>
          </a:p>
        </p:txBody>
      </p:sp>
    </p:spTree>
    <p:extLst>
      <p:ext uri="{BB962C8B-B14F-4D97-AF65-F5344CB8AC3E}">
        <p14:creationId xmlns:p14="http://schemas.microsoft.com/office/powerpoint/2010/main" val="46076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Lyric Poetry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musical verse that expresses the observations and feelings of a single speaker </a:t>
            </a:r>
          </a:p>
          <a:p>
            <a:r>
              <a:rPr lang="en-US" dirty="0" smtClean="0"/>
              <a:t>Creates single unified impression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4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Poetry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told in verse </a:t>
            </a:r>
          </a:p>
          <a:p>
            <a:r>
              <a:rPr lang="en-US" dirty="0" smtClean="0"/>
              <a:t>Narrative poems often have all the elements of short stories including characters, conflict, and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1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poem or song narrating a story in short stanzas. </a:t>
            </a:r>
            <a:endParaRPr lang="en-US" dirty="0" smtClean="0"/>
          </a:p>
          <a:p>
            <a:r>
              <a:rPr lang="en-US" dirty="0" smtClean="0"/>
              <a:t>Traditional </a:t>
            </a:r>
            <a:r>
              <a:rPr lang="en-US" dirty="0"/>
              <a:t>ballads are typically of unknown authorship, having been passed on orally from one generation to the next as part of the folk culture.</a:t>
            </a:r>
          </a:p>
        </p:txBody>
      </p:sp>
    </p:spTree>
    <p:extLst>
      <p:ext uri="{BB962C8B-B14F-4D97-AF65-F5344CB8AC3E}">
        <p14:creationId xmlns:p14="http://schemas.microsoft.com/office/powerpoint/2010/main" val="24798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Elements Dealing with Word Choice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Rhyme</a:t>
            </a:r>
          </a:p>
          <a:p>
            <a:r>
              <a:rPr lang="en-US" dirty="0" smtClean="0"/>
              <a:t>Imagery</a:t>
            </a:r>
          </a:p>
          <a:p>
            <a:r>
              <a:rPr lang="en-US" dirty="0" smtClean="0"/>
              <a:t>Alliteration</a:t>
            </a:r>
          </a:p>
          <a:p>
            <a:r>
              <a:rPr lang="en-US" dirty="0" smtClean="0"/>
              <a:t>Repetition</a:t>
            </a:r>
          </a:p>
          <a:p>
            <a:r>
              <a:rPr lang="en-US" dirty="0" smtClean="0"/>
              <a:t>Tone</a:t>
            </a:r>
          </a:p>
          <a:p>
            <a:r>
              <a:rPr lang="en-US" dirty="0" smtClean="0"/>
              <a:t>Mood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87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Poetry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Heroic poetry</a:t>
            </a:r>
          </a:p>
          <a:p>
            <a:r>
              <a:rPr lang="en-US" dirty="0"/>
              <a:t>P</a:t>
            </a:r>
            <a:r>
              <a:rPr lang="en-US" dirty="0" smtClean="0"/>
              <a:t>oetry </a:t>
            </a:r>
            <a:r>
              <a:rPr lang="en-US" dirty="0"/>
              <a:t>celebrating the deeds of </a:t>
            </a:r>
            <a:r>
              <a:rPr lang="en-US" dirty="0" smtClean="0"/>
              <a:t>a hero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0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Poetry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verse </a:t>
            </a:r>
            <a:r>
              <a:rPr lang="en-US" dirty="0"/>
              <a:t>or verses which are written to be spoken, usually by a character invented by the author himself. </a:t>
            </a:r>
            <a:endParaRPr lang="en-US" dirty="0" smtClean="0"/>
          </a:p>
          <a:p>
            <a:r>
              <a:rPr lang="en-US" smtClean="0"/>
              <a:t>As </a:t>
            </a:r>
            <a:r>
              <a:rPr lang="en-US" dirty="0"/>
              <a:t>opposed to lyric and narrative poetry, dramatic poetry is narrated by the characters </a:t>
            </a:r>
            <a:r>
              <a:rPr lang="en-US"/>
              <a:t>themselves</a:t>
            </a:r>
            <a:r>
              <a:rPr lang="en-US" smtClean="0"/>
              <a:t>.</a:t>
            </a:r>
          </a:p>
          <a:p>
            <a:r>
              <a:rPr lang="en-US" smtClean="0"/>
              <a:t> </a:t>
            </a:r>
            <a:r>
              <a:rPr lang="en-US" dirty="0"/>
              <a:t>The term is also used to refer to plays written in verse, such as most of Shakespeare's plays.</a:t>
            </a:r>
          </a:p>
        </p:txBody>
      </p:sp>
    </p:spTree>
    <p:extLst>
      <p:ext uri="{BB962C8B-B14F-4D97-AF65-F5344CB8AC3E}">
        <p14:creationId xmlns:p14="http://schemas.microsoft.com/office/powerpoint/2010/main" val="231708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Repetition of sounds at the ends of words. </a:t>
            </a:r>
            <a:endParaRPr lang="en-US" dirty="0"/>
          </a:p>
          <a:p>
            <a:r>
              <a:rPr lang="en-US" dirty="0" smtClean="0"/>
              <a:t>Poets use rhyme to lend a song-like quality to their verses and to emphasize certain words or ideas </a:t>
            </a:r>
          </a:p>
          <a:p>
            <a:r>
              <a:rPr lang="en-US" dirty="0" smtClean="0"/>
              <a:t>Many poems contain end-rhymes or rhyming words at the ends of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5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Words or phrases that appeal to one or more of the 5 senses</a:t>
            </a:r>
          </a:p>
          <a:p>
            <a:r>
              <a:rPr lang="en-US" dirty="0" smtClean="0"/>
              <a:t>Writers use imagery to describe how their subjects look, sound, feel, taste, and smell</a:t>
            </a:r>
          </a:p>
          <a:p>
            <a:r>
              <a:rPr lang="en-US" dirty="0" smtClean="0"/>
              <a:t>Poets often paint images, or word pictures, that also appeal to your senses</a:t>
            </a:r>
          </a:p>
          <a:p>
            <a:r>
              <a:rPr lang="en-US" dirty="0" smtClean="0"/>
              <a:t>These pictures help you experience the poem fully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repetition of initial consonant sounds</a:t>
            </a:r>
          </a:p>
          <a:p>
            <a:r>
              <a:rPr lang="en-US" dirty="0" smtClean="0"/>
              <a:t>Writers use this to draw attention to certain words or ideas to imitate sounds and to create musical effects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7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Use, more than once, of any element of language- A sound, word, phrase clause or sentence</a:t>
            </a:r>
          </a:p>
          <a:p>
            <a:r>
              <a:rPr lang="en-US" dirty="0" smtClean="0"/>
              <a:t>Used in prose and poetry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Writer’s attitude toward his or her audience and subject </a:t>
            </a:r>
          </a:p>
          <a:p>
            <a:r>
              <a:rPr lang="en-US" dirty="0" smtClean="0"/>
              <a:t>Often be described by an adjective such as formal or informal, serious or playful, bitter or ironic</a:t>
            </a:r>
          </a:p>
          <a:p>
            <a:r>
              <a:rPr lang="en-US" dirty="0" smtClean="0"/>
              <a:t>Factors that contribute to the tone are word choice, sentence structure, line length, rhyme, rhythm, and repetition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5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created in the reader by a literary work or passage</a:t>
            </a:r>
          </a:p>
          <a:p>
            <a:r>
              <a:rPr lang="en-US" dirty="0" smtClean="0"/>
              <a:t>Similar to 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5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Poetry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effectLst/>
              </a:rPr>
              <a:t>Structure</a:t>
            </a:r>
          </a:p>
          <a:p>
            <a:pPr lvl="0"/>
            <a:r>
              <a:rPr lang="en-US" dirty="0">
                <a:effectLst/>
              </a:rPr>
              <a:t>Lines</a:t>
            </a:r>
          </a:p>
          <a:p>
            <a:pPr lvl="0"/>
            <a:r>
              <a:rPr lang="en-US" dirty="0">
                <a:effectLst/>
              </a:rPr>
              <a:t>Stanza</a:t>
            </a:r>
          </a:p>
          <a:p>
            <a:pPr lvl="0"/>
            <a:r>
              <a:rPr lang="en-US" dirty="0">
                <a:effectLst/>
              </a:rPr>
              <a:t>Couplet</a:t>
            </a:r>
          </a:p>
          <a:p>
            <a:pPr lvl="0"/>
            <a:r>
              <a:rPr lang="en-US" dirty="0">
                <a:effectLst/>
              </a:rPr>
              <a:t>Tercet</a:t>
            </a:r>
          </a:p>
          <a:p>
            <a:pPr lvl="0"/>
            <a:r>
              <a:rPr lang="en-US" dirty="0" smtClean="0">
                <a:effectLst/>
              </a:rPr>
              <a:t>Quatrain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2902694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26</TotalTime>
  <Words>543</Words>
  <Application>Microsoft Macintosh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Sky</vt:lpstr>
      <vt:lpstr>Elements of Poetry </vt:lpstr>
      <vt:lpstr>Poetic Elements Dealing with Word Choice </vt:lpstr>
      <vt:lpstr>Rhyme </vt:lpstr>
      <vt:lpstr>Imagery </vt:lpstr>
      <vt:lpstr>Alliteration </vt:lpstr>
      <vt:lpstr>Repetition </vt:lpstr>
      <vt:lpstr>Tone</vt:lpstr>
      <vt:lpstr>Mood </vt:lpstr>
      <vt:lpstr>Organization of Poetry </vt:lpstr>
      <vt:lpstr>Stanza </vt:lpstr>
      <vt:lpstr>Couplet </vt:lpstr>
      <vt:lpstr>Tercet</vt:lpstr>
      <vt:lpstr>Quatrain</vt:lpstr>
      <vt:lpstr>Types of Poetry </vt:lpstr>
      <vt:lpstr>Formal Verse </vt:lpstr>
      <vt:lpstr>Free Verse</vt:lpstr>
      <vt:lpstr>Lyric Poetry </vt:lpstr>
      <vt:lpstr>Narrative Poetry </vt:lpstr>
      <vt:lpstr>Ballads </vt:lpstr>
      <vt:lpstr>Epic Poetry </vt:lpstr>
      <vt:lpstr>Dramatic Poetry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Poetry </dc:title>
  <dc:creator>chelsey buerkle</dc:creator>
  <cp:lastModifiedBy>chelsey buerkle</cp:lastModifiedBy>
  <cp:revision>4</cp:revision>
  <dcterms:created xsi:type="dcterms:W3CDTF">2013-10-24T01:38:26Z</dcterms:created>
  <dcterms:modified xsi:type="dcterms:W3CDTF">2013-10-24T03:38:28Z</dcterms:modified>
</cp:coreProperties>
</file>